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4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5" r:id="rId54"/>
    <p:sldId id="376" r:id="rId55"/>
    <p:sldId id="377" r:id="rId56"/>
    <p:sldId id="378" r:id="rId57"/>
    <p:sldId id="379" r:id="rId58"/>
    <p:sldId id="380" r:id="rId59"/>
    <p:sldId id="381" r:id="rId60"/>
    <p:sldId id="382" r:id="rId61"/>
    <p:sldId id="383" r:id="rId62"/>
    <p:sldId id="384" r:id="rId63"/>
    <p:sldId id="385" r:id="rId64"/>
    <p:sldId id="386" r:id="rId65"/>
    <p:sldId id="387" r:id="rId66"/>
    <p:sldId id="388" r:id="rId67"/>
    <p:sldId id="389" r:id="rId68"/>
    <p:sldId id="390" r:id="rId69"/>
    <p:sldId id="391" r:id="rId70"/>
    <p:sldId id="392" r:id="rId71"/>
    <p:sldId id="393" r:id="rId72"/>
    <p:sldId id="394" r:id="rId73"/>
    <p:sldId id="395" r:id="rId74"/>
    <p:sldId id="396" r:id="rId75"/>
    <p:sldId id="397" r:id="rId76"/>
    <p:sldId id="398" r:id="rId77"/>
    <p:sldId id="399" r:id="rId78"/>
    <p:sldId id="400" r:id="rId79"/>
    <p:sldId id="401" r:id="rId80"/>
    <p:sldId id="402" r:id="rId81"/>
    <p:sldId id="403" r:id="rId82"/>
    <p:sldId id="404" r:id="rId83"/>
    <p:sldId id="405" r:id="rId84"/>
    <p:sldId id="406" r:id="rId85"/>
    <p:sldId id="407" r:id="rId86"/>
    <p:sldId id="408" r:id="rId87"/>
    <p:sldId id="409" r:id="rId88"/>
    <p:sldId id="410" r:id="rId89"/>
    <p:sldId id="411" r:id="rId90"/>
    <p:sldId id="412" r:id="rId91"/>
    <p:sldId id="413" r:id="rId92"/>
    <p:sldId id="414" r:id="rId93"/>
    <p:sldId id="415" r:id="rId94"/>
    <p:sldId id="416" r:id="rId95"/>
    <p:sldId id="417" r:id="rId96"/>
    <p:sldId id="418" r:id="rId97"/>
    <p:sldId id="419" r:id="rId98"/>
    <p:sldId id="420" r:id="rId99"/>
    <p:sldId id="421" r:id="rId100"/>
    <p:sldId id="422" r:id="rId101"/>
    <p:sldId id="423" r:id="rId102"/>
    <p:sldId id="424" r:id="rId103"/>
    <p:sldId id="425" r:id="rId104"/>
    <p:sldId id="426" r:id="rId105"/>
    <p:sldId id="427" r:id="rId106"/>
    <p:sldId id="428" r:id="rId107"/>
    <p:sldId id="429" r:id="rId108"/>
    <p:sldId id="430" r:id="rId109"/>
    <p:sldId id="431" r:id="rId110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7" autoAdjust="0"/>
    <p:restoredTop sz="94660"/>
  </p:normalViewPr>
  <p:slideViewPr>
    <p:cSldViewPr>
      <p:cViewPr>
        <p:scale>
          <a:sx n="90" d="100"/>
          <a:sy n="90" d="100"/>
        </p:scale>
        <p:origin x="-426" y="-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4C9-52E4-47C6-8882-C9800878988D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D6BC-3CB0-4A87-9265-3F37EC27F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04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4C9-52E4-47C6-8882-C9800878988D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D6BC-3CB0-4A87-9265-3F37EC27F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80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4C9-52E4-47C6-8882-C9800878988D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D6BC-3CB0-4A87-9265-3F37EC27F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05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4C9-52E4-47C6-8882-C9800878988D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D6BC-3CB0-4A87-9265-3F37EC27F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95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4C9-52E4-47C6-8882-C9800878988D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D6BC-3CB0-4A87-9265-3F37EC27F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02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4C9-52E4-47C6-8882-C9800878988D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D6BC-3CB0-4A87-9265-3F37EC27F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05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4C9-52E4-47C6-8882-C9800878988D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D6BC-3CB0-4A87-9265-3F37EC27F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77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4C9-52E4-47C6-8882-C9800878988D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D6BC-3CB0-4A87-9265-3F37EC27F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59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4C9-52E4-47C6-8882-C9800878988D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D6BC-3CB0-4A87-9265-3F37EC27F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57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4C9-52E4-47C6-8882-C9800878988D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D6BC-3CB0-4A87-9265-3F37EC27F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38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4C9-52E4-47C6-8882-C9800878988D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D6BC-3CB0-4A87-9265-3F37EC27F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92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A24C9-52E4-47C6-8882-C9800878988D}" type="datetimeFigureOut">
              <a:rPr kumimoji="1" lang="ja-JP" altLang="en-US" smtClean="0"/>
              <a:t>2018/6/18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D6BC-3CB0-4A87-9265-3F37EC27F7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64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132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479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13114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39084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58852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44663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42542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42394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9268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35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46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669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423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886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520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11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04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702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435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285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682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840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191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013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300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70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0968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177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01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778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088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1195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42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5169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1558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74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3353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6282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47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8008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874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3977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9184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6305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7938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31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6152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9374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8937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6281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6081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3072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5408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8744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0595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50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951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5667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1556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6264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9502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4528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4006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4564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8350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41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9599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2797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5909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3526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5791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5528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9533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3591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9196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86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231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591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53419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4650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6100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m-nobukuni\Desktop\どうが\セクション5\S5-1_c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" y="-450"/>
            <a:ext cx="9145601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425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82971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7107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1336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1350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24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画面に合わせる (16:9)</PresentationFormat>
  <Paragraphs>0</Paragraphs>
  <Slides>109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109</vt:i4>
      </vt:variant>
    </vt:vector>
  </HeadingPairs>
  <TitlesOfParts>
    <vt:vector size="110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MURC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murcadminj</dc:creator>
  <cp:lastModifiedBy>murcadminj</cp:lastModifiedBy>
  <cp:revision>11</cp:revision>
  <dcterms:created xsi:type="dcterms:W3CDTF">2018-06-15T06:57:56Z</dcterms:created>
  <dcterms:modified xsi:type="dcterms:W3CDTF">2018-06-18T02:07:43Z</dcterms:modified>
</cp:coreProperties>
</file>