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4.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5.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78" r:id="rId1"/>
    <p:sldMasterId id="2147483906" r:id="rId2"/>
    <p:sldMasterId id="2147483925" r:id="rId3"/>
    <p:sldMasterId id="2147483935" r:id="rId4"/>
    <p:sldMasterId id="2147483940" r:id="rId5"/>
    <p:sldMasterId id="2147483948" r:id="rId6"/>
    <p:sldMasterId id="2147483979" r:id="rId7"/>
    <p:sldMasterId id="2147483986" r:id="rId8"/>
    <p:sldMasterId id="2147483995" r:id="rId9"/>
    <p:sldMasterId id="2147484023" r:id="rId10"/>
    <p:sldMasterId id="2147484059" r:id="rId11"/>
    <p:sldMasterId id="2147484068" r:id="rId12"/>
    <p:sldMasterId id="2147484074" r:id="rId13"/>
    <p:sldMasterId id="2147484084" r:id="rId14"/>
    <p:sldMasterId id="2147484095" r:id="rId15"/>
    <p:sldMasterId id="2147484104" r:id="rId16"/>
  </p:sldMasterIdLst>
  <p:notesMasterIdLst>
    <p:notesMasterId r:id="rId42"/>
  </p:notesMasterIdLst>
  <p:handoutMasterIdLst>
    <p:handoutMasterId r:id="rId43"/>
  </p:handoutMasterIdLst>
  <p:sldIdLst>
    <p:sldId id="1531" r:id="rId17"/>
    <p:sldId id="1460" r:id="rId18"/>
    <p:sldId id="1479" r:id="rId19"/>
    <p:sldId id="1485" r:id="rId20"/>
    <p:sldId id="1454" r:id="rId21"/>
    <p:sldId id="1470" r:id="rId22"/>
    <p:sldId id="1529" r:id="rId23"/>
    <p:sldId id="1467" r:id="rId24"/>
    <p:sldId id="1519" r:id="rId25"/>
    <p:sldId id="1528" r:id="rId26"/>
    <p:sldId id="1484" r:id="rId27"/>
    <p:sldId id="1478" r:id="rId28"/>
    <p:sldId id="1527" r:id="rId29"/>
    <p:sldId id="1440" r:id="rId30"/>
    <p:sldId id="1486" r:id="rId31"/>
    <p:sldId id="1472" r:id="rId32"/>
    <p:sldId id="1452" r:id="rId33"/>
    <p:sldId id="1526" r:id="rId34"/>
    <p:sldId id="1481" r:id="rId35"/>
    <p:sldId id="1488" r:id="rId36"/>
    <p:sldId id="1487" r:id="rId37"/>
    <p:sldId id="1482" r:id="rId38"/>
    <p:sldId id="1489" r:id="rId39"/>
    <p:sldId id="1530" r:id="rId40"/>
    <p:sldId id="1491" r:id="rId41"/>
  </p:sldIdLst>
  <p:sldSz cx="9906000" cy="6858000" type="A4"/>
  <p:notesSz cx="6807200" cy="9939338"/>
  <p:defaultTextStyle>
    <a:defPPr>
      <a:defRPr lang="ja-JP"/>
    </a:defPPr>
    <a:lvl1pPr algn="ctr" rtl="0" fontAlgn="base">
      <a:lnSpc>
        <a:spcPct val="120000"/>
      </a:lnSpc>
      <a:spcBef>
        <a:spcPct val="50000"/>
      </a:spcBef>
      <a:spcAft>
        <a:spcPct val="0"/>
      </a:spcAft>
      <a:buClr>
        <a:schemeClr val="bg2"/>
      </a:buClr>
      <a:buFont typeface="Wingdings" pitchFamily="2" charset="2"/>
      <a:defRPr kumimoji="1" sz="1600" kern="1200">
        <a:solidFill>
          <a:srgbClr val="000000"/>
        </a:solidFill>
        <a:latin typeface="Arial" charset="0"/>
        <a:ea typeface="ＭＳ Ｐゴシック" charset="-128"/>
        <a:cs typeface="+mn-cs"/>
      </a:defRPr>
    </a:lvl1pPr>
    <a:lvl2pPr marL="457200" algn="ctr" rtl="0" fontAlgn="base">
      <a:lnSpc>
        <a:spcPct val="120000"/>
      </a:lnSpc>
      <a:spcBef>
        <a:spcPct val="50000"/>
      </a:spcBef>
      <a:spcAft>
        <a:spcPct val="0"/>
      </a:spcAft>
      <a:buClr>
        <a:schemeClr val="bg2"/>
      </a:buClr>
      <a:buFont typeface="Wingdings" pitchFamily="2" charset="2"/>
      <a:defRPr kumimoji="1" sz="1600" kern="1200">
        <a:solidFill>
          <a:srgbClr val="000000"/>
        </a:solidFill>
        <a:latin typeface="Arial" charset="0"/>
        <a:ea typeface="ＭＳ Ｐゴシック" charset="-128"/>
        <a:cs typeface="+mn-cs"/>
      </a:defRPr>
    </a:lvl2pPr>
    <a:lvl3pPr marL="914400" algn="ctr" rtl="0" fontAlgn="base">
      <a:lnSpc>
        <a:spcPct val="120000"/>
      </a:lnSpc>
      <a:spcBef>
        <a:spcPct val="50000"/>
      </a:spcBef>
      <a:spcAft>
        <a:spcPct val="0"/>
      </a:spcAft>
      <a:buClr>
        <a:schemeClr val="bg2"/>
      </a:buClr>
      <a:buFont typeface="Wingdings" pitchFamily="2" charset="2"/>
      <a:defRPr kumimoji="1" sz="1600" kern="1200">
        <a:solidFill>
          <a:srgbClr val="000000"/>
        </a:solidFill>
        <a:latin typeface="Arial" charset="0"/>
        <a:ea typeface="ＭＳ Ｐゴシック" charset="-128"/>
        <a:cs typeface="+mn-cs"/>
      </a:defRPr>
    </a:lvl3pPr>
    <a:lvl4pPr marL="1371600" algn="ctr" rtl="0" fontAlgn="base">
      <a:lnSpc>
        <a:spcPct val="120000"/>
      </a:lnSpc>
      <a:spcBef>
        <a:spcPct val="50000"/>
      </a:spcBef>
      <a:spcAft>
        <a:spcPct val="0"/>
      </a:spcAft>
      <a:buClr>
        <a:schemeClr val="bg2"/>
      </a:buClr>
      <a:buFont typeface="Wingdings" pitchFamily="2" charset="2"/>
      <a:defRPr kumimoji="1" sz="1600" kern="1200">
        <a:solidFill>
          <a:srgbClr val="000000"/>
        </a:solidFill>
        <a:latin typeface="Arial" charset="0"/>
        <a:ea typeface="ＭＳ Ｐゴシック" charset="-128"/>
        <a:cs typeface="+mn-cs"/>
      </a:defRPr>
    </a:lvl4pPr>
    <a:lvl5pPr marL="1828800" algn="ctr" rtl="0" fontAlgn="base">
      <a:lnSpc>
        <a:spcPct val="120000"/>
      </a:lnSpc>
      <a:spcBef>
        <a:spcPct val="50000"/>
      </a:spcBef>
      <a:spcAft>
        <a:spcPct val="0"/>
      </a:spcAft>
      <a:buClr>
        <a:schemeClr val="bg2"/>
      </a:buClr>
      <a:buFont typeface="Wingdings" pitchFamily="2" charset="2"/>
      <a:defRPr kumimoji="1" sz="1600" kern="1200">
        <a:solidFill>
          <a:srgbClr val="000000"/>
        </a:solidFill>
        <a:latin typeface="Arial" charset="0"/>
        <a:ea typeface="ＭＳ Ｐゴシック" charset="-128"/>
        <a:cs typeface="+mn-cs"/>
      </a:defRPr>
    </a:lvl5pPr>
    <a:lvl6pPr marL="2286000" algn="l" defTabSz="914400" rtl="0" eaLnBrk="1" latinLnBrk="0" hangingPunct="1">
      <a:defRPr kumimoji="1" sz="1600" kern="1200">
        <a:solidFill>
          <a:srgbClr val="000000"/>
        </a:solidFill>
        <a:latin typeface="Arial" charset="0"/>
        <a:ea typeface="ＭＳ Ｐゴシック" charset="-128"/>
        <a:cs typeface="+mn-cs"/>
      </a:defRPr>
    </a:lvl6pPr>
    <a:lvl7pPr marL="2743200" algn="l" defTabSz="914400" rtl="0" eaLnBrk="1" latinLnBrk="0" hangingPunct="1">
      <a:defRPr kumimoji="1" sz="1600" kern="1200">
        <a:solidFill>
          <a:srgbClr val="000000"/>
        </a:solidFill>
        <a:latin typeface="Arial" charset="0"/>
        <a:ea typeface="ＭＳ Ｐゴシック" charset="-128"/>
        <a:cs typeface="+mn-cs"/>
      </a:defRPr>
    </a:lvl7pPr>
    <a:lvl8pPr marL="3200400" algn="l" defTabSz="914400" rtl="0" eaLnBrk="1" latinLnBrk="0" hangingPunct="1">
      <a:defRPr kumimoji="1" sz="1600" kern="1200">
        <a:solidFill>
          <a:srgbClr val="000000"/>
        </a:solidFill>
        <a:latin typeface="Arial" charset="0"/>
        <a:ea typeface="ＭＳ Ｐゴシック" charset="-128"/>
        <a:cs typeface="+mn-cs"/>
      </a:defRPr>
    </a:lvl8pPr>
    <a:lvl9pPr marL="3657600" algn="l" defTabSz="914400" rtl="0" eaLnBrk="1" latinLnBrk="0" hangingPunct="1">
      <a:defRPr kumimoji="1" sz="1600" kern="1200">
        <a:solidFill>
          <a:srgbClr val="000000"/>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6A6A6"/>
    <a:srgbClr val="4382FF"/>
    <a:srgbClr val="E60000"/>
    <a:srgbClr val="F68E38"/>
    <a:srgbClr val="FF9933"/>
    <a:srgbClr val="EB700B"/>
    <a:srgbClr val="79A400"/>
    <a:srgbClr val="2E507D"/>
    <a:srgbClr val="66A0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93067" autoAdjust="0"/>
  </p:normalViewPr>
  <p:slideViewPr>
    <p:cSldViewPr snapToObjects="1" showGuides="1">
      <p:cViewPr>
        <p:scale>
          <a:sx n="75" d="100"/>
          <a:sy n="75" d="100"/>
        </p:scale>
        <p:origin x="-846" y="-672"/>
      </p:cViewPr>
      <p:guideLst>
        <p:guide orient="horz" pos="3929"/>
        <p:guide orient="horz" pos="1093"/>
        <p:guide orient="horz" pos="4044"/>
        <p:guide orient="horz" pos="845"/>
        <p:guide orient="horz" pos="294"/>
        <p:guide pos="3166"/>
        <p:guide pos="207"/>
        <p:guide pos="6037"/>
        <p:guide pos="3075"/>
      </p:guideLst>
    </p:cSldViewPr>
  </p:slideViewPr>
  <p:outlineViewPr>
    <p:cViewPr>
      <p:scale>
        <a:sx n="33" d="100"/>
        <a:sy n="33" d="100"/>
      </p:scale>
      <p:origin x="0" y="1008"/>
    </p:cViewPr>
  </p:outlineViewPr>
  <p:notesTextViewPr>
    <p:cViewPr>
      <p:scale>
        <a:sx n="100" d="100"/>
        <a:sy n="100" d="100"/>
      </p:scale>
      <p:origin x="0" y="0"/>
    </p:cViewPr>
  </p:notesTextViewPr>
  <p:sorterViewPr>
    <p:cViewPr>
      <p:scale>
        <a:sx n="100" d="100"/>
        <a:sy n="100" d="100"/>
      </p:scale>
      <p:origin x="0" y="0"/>
    </p:cViewPr>
  </p:sorterViewPr>
  <p:notesViewPr>
    <p:cSldViewPr snapToObjects="1" showGuides="1">
      <p:cViewPr varScale="1">
        <p:scale>
          <a:sx n="73" d="100"/>
          <a:sy n="73" d="100"/>
        </p:scale>
        <p:origin x="-2160" y="-114"/>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2950375" cy="497367"/>
          </a:xfrm>
          <a:prstGeom prst="rect">
            <a:avLst/>
          </a:prstGeom>
          <a:noFill/>
          <a:ln w="9525">
            <a:noFill/>
            <a:miter lim="800000"/>
            <a:headEnd/>
            <a:tailEnd/>
          </a:ln>
        </p:spPr>
        <p:txBody>
          <a:bodyPr vert="horz" wrap="square" lIns="95665" tIns="47833" rIns="95665" bIns="47833" numCol="1" anchor="t" anchorCtr="0" compatLnSpc="1">
            <a:prstTxWarp prst="textNoShape">
              <a:avLst/>
            </a:prstTxWarp>
          </a:bodyPr>
          <a:lstStyle>
            <a:lvl1pPr algn="l" defTabSz="957584">
              <a:lnSpc>
                <a:spcPct val="100000"/>
              </a:lnSpc>
              <a:buClrTx/>
              <a:buFontTx/>
              <a:buNone/>
              <a:defRPr sz="1300">
                <a:solidFill>
                  <a:schemeClr val="tx1"/>
                </a:solidFill>
                <a:latin typeface="Times New Roman" pitchFamily="18" charset="0"/>
              </a:defRPr>
            </a:lvl1pPr>
          </a:lstStyle>
          <a:p>
            <a:endParaRPr lang="en-US" altLang="ja-JP"/>
          </a:p>
        </p:txBody>
      </p:sp>
      <p:sp>
        <p:nvSpPr>
          <p:cNvPr id="2051" name="Rectangle 3"/>
          <p:cNvSpPr>
            <a:spLocks noGrp="1" noChangeArrowheads="1"/>
          </p:cNvSpPr>
          <p:nvPr>
            <p:ph type="dt" sz="quarter" idx="1"/>
          </p:nvPr>
        </p:nvSpPr>
        <p:spPr bwMode="auto">
          <a:xfrm>
            <a:off x="3856825" y="1"/>
            <a:ext cx="2950375" cy="497367"/>
          </a:xfrm>
          <a:prstGeom prst="rect">
            <a:avLst/>
          </a:prstGeom>
          <a:noFill/>
          <a:ln w="9525">
            <a:noFill/>
            <a:miter lim="800000"/>
            <a:headEnd/>
            <a:tailEnd/>
          </a:ln>
        </p:spPr>
        <p:txBody>
          <a:bodyPr vert="horz" wrap="square" lIns="95665" tIns="47833" rIns="95665" bIns="47833" numCol="1" anchor="t" anchorCtr="0" compatLnSpc="1">
            <a:prstTxWarp prst="textNoShape">
              <a:avLst/>
            </a:prstTxWarp>
          </a:bodyPr>
          <a:lstStyle>
            <a:lvl1pPr algn="r" defTabSz="957584">
              <a:lnSpc>
                <a:spcPct val="100000"/>
              </a:lnSpc>
              <a:buClrTx/>
              <a:buFontTx/>
              <a:buNone/>
              <a:defRPr sz="1300">
                <a:solidFill>
                  <a:schemeClr val="tx1"/>
                </a:solidFill>
                <a:latin typeface="Times New Roman" pitchFamily="18" charset="0"/>
              </a:defRPr>
            </a:lvl1pPr>
          </a:lstStyle>
          <a:p>
            <a:fld id="{05B35C31-D1E7-49B4-8844-71E5FE9F4708}" type="datetime8">
              <a:rPr lang="en-US"/>
              <a:pPr/>
              <a:t>5/10/2018 2:03 PM</a:t>
            </a:fld>
            <a:endParaRPr lang="en-US" altLang="ja-JP"/>
          </a:p>
        </p:txBody>
      </p:sp>
      <p:sp>
        <p:nvSpPr>
          <p:cNvPr id="2052" name="Rectangle 4"/>
          <p:cNvSpPr>
            <a:spLocks noGrp="1" noChangeArrowheads="1"/>
          </p:cNvSpPr>
          <p:nvPr>
            <p:ph type="ftr" sz="quarter" idx="2"/>
          </p:nvPr>
        </p:nvSpPr>
        <p:spPr bwMode="auto">
          <a:xfrm>
            <a:off x="1" y="9441971"/>
            <a:ext cx="2950375" cy="497367"/>
          </a:xfrm>
          <a:prstGeom prst="rect">
            <a:avLst/>
          </a:prstGeom>
          <a:noFill/>
          <a:ln w="9525">
            <a:noFill/>
            <a:miter lim="800000"/>
            <a:headEnd/>
            <a:tailEnd/>
          </a:ln>
        </p:spPr>
        <p:txBody>
          <a:bodyPr vert="horz" wrap="square" lIns="95665" tIns="47833" rIns="95665" bIns="47833" numCol="1" anchor="b" anchorCtr="0" compatLnSpc="1">
            <a:prstTxWarp prst="textNoShape">
              <a:avLst/>
            </a:prstTxWarp>
          </a:bodyPr>
          <a:lstStyle>
            <a:lvl1pPr algn="l" defTabSz="957584">
              <a:lnSpc>
                <a:spcPct val="100000"/>
              </a:lnSpc>
              <a:buClrTx/>
              <a:buFontTx/>
              <a:buNone/>
              <a:defRPr sz="1300">
                <a:solidFill>
                  <a:schemeClr val="tx1"/>
                </a:solidFill>
                <a:latin typeface="Times New Roman" pitchFamily="18" charset="0"/>
              </a:defRPr>
            </a:lvl1pPr>
          </a:lstStyle>
          <a:p>
            <a:endParaRPr lang="en-US" altLang="ja-JP"/>
          </a:p>
        </p:txBody>
      </p:sp>
      <p:sp>
        <p:nvSpPr>
          <p:cNvPr id="2053" name="Rectangle 5"/>
          <p:cNvSpPr>
            <a:spLocks noGrp="1" noChangeArrowheads="1"/>
          </p:cNvSpPr>
          <p:nvPr>
            <p:ph type="sldNum" sz="quarter" idx="3"/>
          </p:nvPr>
        </p:nvSpPr>
        <p:spPr bwMode="auto">
          <a:xfrm>
            <a:off x="3856825" y="9441971"/>
            <a:ext cx="2950375" cy="497367"/>
          </a:xfrm>
          <a:prstGeom prst="rect">
            <a:avLst/>
          </a:prstGeom>
          <a:noFill/>
          <a:ln w="9525">
            <a:noFill/>
            <a:miter lim="800000"/>
            <a:headEnd/>
            <a:tailEnd/>
          </a:ln>
        </p:spPr>
        <p:txBody>
          <a:bodyPr vert="horz" wrap="square" lIns="95665" tIns="47833" rIns="95665" bIns="47833" numCol="1" anchor="b" anchorCtr="0" compatLnSpc="1">
            <a:prstTxWarp prst="textNoShape">
              <a:avLst/>
            </a:prstTxWarp>
          </a:bodyPr>
          <a:lstStyle>
            <a:lvl1pPr algn="r" defTabSz="957584">
              <a:lnSpc>
                <a:spcPct val="100000"/>
              </a:lnSpc>
              <a:buClrTx/>
              <a:buFontTx/>
              <a:buNone/>
              <a:defRPr sz="1300">
                <a:solidFill>
                  <a:schemeClr val="tx1"/>
                </a:solidFill>
                <a:latin typeface="Times New Roman" pitchFamily="18" charset="0"/>
              </a:defRPr>
            </a:lvl1pPr>
          </a:lstStyle>
          <a:p>
            <a:fld id="{573D8BDD-50CB-4CA4-9514-515CB2825828}" type="slidenum">
              <a:rPr lang="en-US" altLang="ja-JP"/>
              <a:pPr/>
              <a:t>‹#›</a:t>
            </a:fld>
            <a:endParaRPr lang="en-US" altLang="ja-JP"/>
          </a:p>
        </p:txBody>
      </p:sp>
    </p:spTree>
    <p:extLst>
      <p:ext uri="{BB962C8B-B14F-4D97-AF65-F5344CB8AC3E}">
        <p14:creationId xmlns:p14="http://schemas.microsoft.com/office/powerpoint/2010/main" val="3424854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50375" cy="497367"/>
          </a:xfrm>
          <a:prstGeom prst="rect">
            <a:avLst/>
          </a:prstGeom>
          <a:noFill/>
          <a:ln w="9525">
            <a:noFill/>
            <a:miter lim="800000"/>
            <a:headEnd/>
            <a:tailEnd/>
          </a:ln>
        </p:spPr>
        <p:txBody>
          <a:bodyPr vert="horz" wrap="square" lIns="95665" tIns="47833" rIns="95665" bIns="47833" numCol="1" anchor="t" anchorCtr="0" compatLnSpc="1">
            <a:prstTxWarp prst="textNoShape">
              <a:avLst/>
            </a:prstTxWarp>
          </a:bodyPr>
          <a:lstStyle>
            <a:lvl1pPr algn="l" defTabSz="957584">
              <a:lnSpc>
                <a:spcPct val="100000"/>
              </a:lnSpc>
              <a:buClrTx/>
              <a:buFontTx/>
              <a:buNone/>
              <a:defRPr sz="1300">
                <a:solidFill>
                  <a:schemeClr val="tx1"/>
                </a:solidFill>
                <a:latin typeface="Times New Roman" pitchFamily="18" charset="0"/>
              </a:defRPr>
            </a:lvl1pPr>
          </a:lstStyle>
          <a:p>
            <a:endParaRPr lang="en-US" altLang="ja-JP"/>
          </a:p>
        </p:txBody>
      </p:sp>
      <p:sp>
        <p:nvSpPr>
          <p:cNvPr id="4099" name="Rectangle 3"/>
          <p:cNvSpPr>
            <a:spLocks noGrp="1" noChangeArrowheads="1"/>
          </p:cNvSpPr>
          <p:nvPr>
            <p:ph type="dt" idx="1"/>
          </p:nvPr>
        </p:nvSpPr>
        <p:spPr bwMode="auto">
          <a:xfrm>
            <a:off x="3856825" y="1"/>
            <a:ext cx="2950375" cy="497367"/>
          </a:xfrm>
          <a:prstGeom prst="rect">
            <a:avLst/>
          </a:prstGeom>
          <a:noFill/>
          <a:ln w="9525">
            <a:noFill/>
            <a:miter lim="800000"/>
            <a:headEnd/>
            <a:tailEnd/>
          </a:ln>
        </p:spPr>
        <p:txBody>
          <a:bodyPr vert="horz" wrap="square" lIns="95665" tIns="47833" rIns="95665" bIns="47833" numCol="1" anchor="t" anchorCtr="0" compatLnSpc="1">
            <a:prstTxWarp prst="textNoShape">
              <a:avLst/>
            </a:prstTxWarp>
          </a:bodyPr>
          <a:lstStyle>
            <a:lvl1pPr algn="r" defTabSz="957584">
              <a:lnSpc>
                <a:spcPct val="100000"/>
              </a:lnSpc>
              <a:buClrTx/>
              <a:buFontTx/>
              <a:buNone/>
              <a:defRPr sz="1300">
                <a:solidFill>
                  <a:schemeClr val="tx1"/>
                </a:solidFill>
                <a:latin typeface="Times New Roman" pitchFamily="18" charset="0"/>
              </a:defRPr>
            </a:lvl1pPr>
          </a:lstStyle>
          <a:p>
            <a:fld id="{A9D311F2-F88A-4174-9BB4-B1EA3E1B8F8C}" type="datetime8">
              <a:rPr lang="en-US"/>
              <a:pPr/>
              <a:t>5/10/2018 2:03 PM</a:t>
            </a:fld>
            <a:endParaRPr lang="en-US" altLang="ja-JP"/>
          </a:p>
        </p:txBody>
      </p:sp>
      <p:sp>
        <p:nvSpPr>
          <p:cNvPr id="4100" name="Rectangle 4"/>
          <p:cNvSpPr>
            <a:spLocks noGrp="1" noRot="1" noChangeAspect="1" noChangeArrowheads="1"/>
          </p:cNvSpPr>
          <p:nvPr>
            <p:ph type="sldImg" idx="2"/>
          </p:nvPr>
        </p:nvSpPr>
        <p:spPr bwMode="auto">
          <a:xfrm>
            <a:off x="714375" y="746125"/>
            <a:ext cx="5383213" cy="3727450"/>
          </a:xfrm>
          <a:prstGeom prst="rect">
            <a:avLst/>
          </a:prstGeom>
          <a:noFill/>
          <a:ln w="9525">
            <a:solidFill>
              <a:schemeClr val="tx1"/>
            </a:solidFill>
            <a:miter lim="800000"/>
            <a:headEnd/>
            <a:tailEnd/>
          </a:ln>
        </p:spPr>
      </p:sp>
      <p:sp>
        <p:nvSpPr>
          <p:cNvPr id="4101" name="Rectangle 5"/>
          <p:cNvSpPr>
            <a:spLocks noGrp="1" noChangeArrowheads="1"/>
          </p:cNvSpPr>
          <p:nvPr>
            <p:ph type="body" sz="quarter" idx="3"/>
          </p:nvPr>
        </p:nvSpPr>
        <p:spPr bwMode="auto">
          <a:xfrm>
            <a:off x="908055" y="4720986"/>
            <a:ext cx="4991091" cy="4471502"/>
          </a:xfrm>
          <a:prstGeom prst="rect">
            <a:avLst/>
          </a:prstGeom>
          <a:noFill/>
          <a:ln w="9525">
            <a:noFill/>
            <a:miter lim="800000"/>
            <a:headEnd/>
            <a:tailEnd/>
          </a:ln>
        </p:spPr>
        <p:txBody>
          <a:bodyPr vert="horz" wrap="square" lIns="95665" tIns="47833" rIns="95665" bIns="47833" numCol="1" anchor="t" anchorCtr="0" compatLnSpc="1">
            <a:prstTxWarp prst="textNoShape">
              <a:avLst/>
            </a:prstTxWarp>
          </a:bodyPr>
          <a:lstStyle/>
          <a:p>
            <a:pPr lvl="0"/>
            <a:r>
              <a:rPr lang="ja-JP" altLang="en-US" smtClean="0"/>
              <a:t>マスターテキストの書式設定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2" name="Rectangle 6"/>
          <p:cNvSpPr>
            <a:spLocks noGrp="1" noChangeArrowheads="1"/>
          </p:cNvSpPr>
          <p:nvPr>
            <p:ph type="ftr" sz="quarter" idx="4"/>
          </p:nvPr>
        </p:nvSpPr>
        <p:spPr bwMode="auto">
          <a:xfrm>
            <a:off x="1" y="9441971"/>
            <a:ext cx="2950375" cy="497367"/>
          </a:xfrm>
          <a:prstGeom prst="rect">
            <a:avLst/>
          </a:prstGeom>
          <a:noFill/>
          <a:ln w="9525">
            <a:noFill/>
            <a:miter lim="800000"/>
            <a:headEnd/>
            <a:tailEnd/>
          </a:ln>
        </p:spPr>
        <p:txBody>
          <a:bodyPr vert="horz" wrap="square" lIns="95665" tIns="47833" rIns="95665" bIns="47833" numCol="1" anchor="b" anchorCtr="0" compatLnSpc="1">
            <a:prstTxWarp prst="textNoShape">
              <a:avLst/>
            </a:prstTxWarp>
          </a:bodyPr>
          <a:lstStyle>
            <a:lvl1pPr algn="l" defTabSz="957584">
              <a:lnSpc>
                <a:spcPct val="100000"/>
              </a:lnSpc>
              <a:buClrTx/>
              <a:buFontTx/>
              <a:buNone/>
              <a:defRPr sz="1300">
                <a:solidFill>
                  <a:schemeClr val="tx1"/>
                </a:solidFill>
                <a:latin typeface="Times New Roman" pitchFamily="18" charset="0"/>
              </a:defRPr>
            </a:lvl1pPr>
          </a:lstStyle>
          <a:p>
            <a:endParaRPr lang="en-US" altLang="ja-JP"/>
          </a:p>
        </p:txBody>
      </p:sp>
      <p:sp>
        <p:nvSpPr>
          <p:cNvPr id="4103" name="Rectangle 7"/>
          <p:cNvSpPr>
            <a:spLocks noGrp="1" noChangeArrowheads="1"/>
          </p:cNvSpPr>
          <p:nvPr>
            <p:ph type="sldNum" sz="quarter" idx="5"/>
          </p:nvPr>
        </p:nvSpPr>
        <p:spPr bwMode="auto">
          <a:xfrm>
            <a:off x="3856825" y="9441971"/>
            <a:ext cx="2950375" cy="497367"/>
          </a:xfrm>
          <a:prstGeom prst="rect">
            <a:avLst/>
          </a:prstGeom>
          <a:noFill/>
          <a:ln w="9525">
            <a:noFill/>
            <a:miter lim="800000"/>
            <a:headEnd/>
            <a:tailEnd/>
          </a:ln>
        </p:spPr>
        <p:txBody>
          <a:bodyPr vert="horz" wrap="square" lIns="95665" tIns="47833" rIns="95665" bIns="47833" numCol="1" anchor="b" anchorCtr="0" compatLnSpc="1">
            <a:prstTxWarp prst="textNoShape">
              <a:avLst/>
            </a:prstTxWarp>
          </a:bodyPr>
          <a:lstStyle>
            <a:lvl1pPr algn="r" defTabSz="957584">
              <a:lnSpc>
                <a:spcPct val="100000"/>
              </a:lnSpc>
              <a:buClrTx/>
              <a:buFontTx/>
              <a:buNone/>
              <a:defRPr sz="1300">
                <a:solidFill>
                  <a:schemeClr val="tx1"/>
                </a:solidFill>
                <a:latin typeface="Times New Roman" pitchFamily="18" charset="0"/>
              </a:defRPr>
            </a:lvl1pPr>
          </a:lstStyle>
          <a:p>
            <a:fld id="{5D78FABC-EFAD-4899-8C2E-5347B6A6C469}" type="slidenum">
              <a:rPr lang="en-US" altLang="ja-JP"/>
              <a:pPr/>
              <a:t>‹#›</a:t>
            </a:fld>
            <a:endParaRPr lang="en-US" altLang="ja-JP"/>
          </a:p>
        </p:txBody>
      </p:sp>
    </p:spTree>
    <p:extLst>
      <p:ext uri="{BB962C8B-B14F-4D97-AF65-F5344CB8AC3E}">
        <p14:creationId xmlns:p14="http://schemas.microsoft.com/office/powerpoint/2010/main" val="1588227258"/>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fld id="{A9D311F2-F88A-4174-9BB4-B1EA3E1B8F8C}" type="datetime8">
              <a:rPr lang="en-US" smtClean="0"/>
              <a:pPr/>
              <a:t>5/10/2018 2:03 PM</a:t>
            </a:fld>
            <a:endParaRPr lang="en-US" altLang="ja-JP"/>
          </a:p>
        </p:txBody>
      </p:sp>
      <p:sp>
        <p:nvSpPr>
          <p:cNvPr id="5" name="スライド番号プレースホルダー 4"/>
          <p:cNvSpPr>
            <a:spLocks noGrp="1"/>
          </p:cNvSpPr>
          <p:nvPr>
            <p:ph type="sldNum" sz="quarter" idx="11"/>
          </p:nvPr>
        </p:nvSpPr>
        <p:spPr/>
        <p:txBody>
          <a:bodyPr/>
          <a:lstStyle/>
          <a:p>
            <a:fld id="{5D78FABC-EFAD-4899-8C2E-5347B6A6C469}" type="slidenum">
              <a:rPr lang="en-US" altLang="ja-JP" smtClean="0"/>
              <a:pPr/>
              <a:t>11</a:t>
            </a:fld>
            <a:endParaRPr lang="en-US" altLang="ja-JP"/>
          </a:p>
        </p:txBody>
      </p:sp>
    </p:spTree>
    <p:extLst>
      <p:ext uri="{BB962C8B-B14F-4D97-AF65-F5344CB8AC3E}">
        <p14:creationId xmlns:p14="http://schemas.microsoft.com/office/powerpoint/2010/main" val="2825689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slideMaster" Target="../slideMasters/slideMaster2.xml"/><Relationship Id="rId4" Type="http://schemas.openxmlformats.org/officeDocument/2006/relationships/tags" Target="../tags/tag8.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emf"/></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slideMaster" Target="../slideMasters/slideMaster2.xml"/><Relationship Id="rId4" Type="http://schemas.openxmlformats.org/officeDocument/2006/relationships/tags" Target="../tags/tag14.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slideMaster" Target="../slideMasters/slideMaster2.xml"/><Relationship Id="rId4" Type="http://schemas.openxmlformats.org/officeDocument/2006/relationships/tags" Target="../tags/tag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5/10/2018 2:03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EEECE1"/>
                </a:buClr>
              </a:pPr>
              <a:endParaRPr lang="ja-JP" altLang="en-US"/>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EEECE1"/>
                </a:buClr>
              </a:pPr>
              <a:endParaRPr lang="ja-JP" altLang="en-US"/>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EEECE1"/>
              </a:buClr>
            </a:pPr>
            <a:endParaRPr lang="ja-JP" altLang="en-US"/>
          </a:p>
        </p:txBody>
      </p:sp>
      <p:pic>
        <p:nvPicPr>
          <p:cNvPr id="2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4"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smtClean="0"/>
              <a:t>タイトル</a:t>
            </a:r>
            <a:endParaRPr lang="en-US" dirty="0"/>
          </a:p>
        </p:txBody>
      </p:sp>
      <p:sp>
        <p:nvSpPr>
          <p:cNvPr id="5" name="テキスト ボックス 4"/>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dirty="0" smtClean="0">
                <a:solidFill>
                  <a:prstClr val="black"/>
                </a:solidFill>
                <a:latin typeface="Arial"/>
                <a:ea typeface="ＭＳ Ｐゴシック"/>
              </a:rPr>
              <a:t>LINE</a:t>
            </a:r>
            <a:r>
              <a:rPr lang="ja-JP" altLang="en-US" sz="600" dirty="0" smtClean="0">
                <a:solidFill>
                  <a:prstClr val="black"/>
                </a:solidFill>
                <a:latin typeface="Arial"/>
                <a:ea typeface="ＭＳ Ｐゴシック"/>
              </a:rPr>
              <a:t> 本文ページ</a:t>
            </a:r>
          </a:p>
        </p:txBody>
      </p:sp>
      <p:sp>
        <p:nvSpPr>
          <p:cNvPr id="6" name="テキスト プレースホルダー 5"/>
          <p:cNvSpPr>
            <a:spLocks noGrp="1"/>
          </p:cNvSpPr>
          <p:nvPr>
            <p:ph type="body" sz="quarter" idx="13"/>
          </p:nvPr>
        </p:nvSpPr>
        <p:spPr>
          <a:xfrm>
            <a:off x="414004"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dirty="0" smtClean="0"/>
              <a:t>マスター テキストの書式設定</a:t>
            </a:r>
            <a:endParaRPr kumimoji="1" lang="en-US" altLang="ja-JP" dirty="0" smtClean="0"/>
          </a:p>
        </p:txBody>
      </p:sp>
      <p:sp>
        <p:nvSpPr>
          <p:cNvPr id="10" name="縦書きテキスト プレースホルダー 9"/>
          <p:cNvSpPr>
            <a:spLocks noGrp="1"/>
          </p:cNvSpPr>
          <p:nvPr>
            <p:ph type="body" orient="vert" sz="quarter" idx="15" hasCustomPrompt="1"/>
          </p:nvPr>
        </p:nvSpPr>
        <p:spPr>
          <a:xfrm>
            <a:off x="414004"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smtClean="0"/>
              <a:t>サブタイトル（使用しない場合は削除可）</a:t>
            </a:r>
          </a:p>
        </p:txBody>
      </p:sp>
    </p:spTree>
    <p:extLst>
      <p:ext uri="{BB962C8B-B14F-4D97-AF65-F5344CB8AC3E}">
        <p14:creationId xmlns:p14="http://schemas.microsoft.com/office/powerpoint/2010/main" val="3675341153"/>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0_本文スライド">
    <p:spTree>
      <p:nvGrpSpPr>
        <p:cNvPr id="1" name=""/>
        <p:cNvGrpSpPr/>
        <p:nvPr/>
      </p:nvGrpSpPr>
      <p:grpSpPr>
        <a:xfrm>
          <a:off x="0" y="0"/>
          <a:ext cx="0" cy="0"/>
          <a:chOff x="0" y="0"/>
          <a:chExt cx="0" cy="0"/>
        </a:xfrm>
      </p:grpSpPr>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1_本文スライド">
    <p:spTree>
      <p:nvGrpSpPr>
        <p:cNvPr id="1" name=""/>
        <p:cNvGrpSpPr/>
        <p:nvPr/>
      </p:nvGrpSpPr>
      <p:grpSpPr>
        <a:xfrm>
          <a:off x="0" y="0"/>
          <a:ext cx="0" cy="0"/>
          <a:chOff x="0" y="0"/>
          <a:chExt cx="0" cy="0"/>
        </a:xfrm>
      </p:grpSpPr>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3_本文スライド">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4_本文スライド">
    <p:spTree>
      <p:nvGrpSpPr>
        <p:cNvPr id="1" name=""/>
        <p:cNvGrpSpPr/>
        <p:nvPr/>
      </p:nvGrpSpPr>
      <p:grpSpPr>
        <a:xfrm>
          <a:off x="0" y="0"/>
          <a:ext cx="0" cy="0"/>
          <a:chOff x="0" y="0"/>
          <a:chExt cx="0" cy="0"/>
        </a:xfrm>
      </p:grpSpPr>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5_本文スライド">
    <p:spTree>
      <p:nvGrpSpPr>
        <p:cNvPr id="1" name=""/>
        <p:cNvGrpSpPr/>
        <p:nvPr/>
      </p:nvGrpSpPr>
      <p:grpSpPr>
        <a:xfrm>
          <a:off x="0" y="0"/>
          <a:ext cx="0" cy="0"/>
          <a:chOff x="0" y="0"/>
          <a:chExt cx="0" cy="0"/>
        </a:xfrm>
      </p:grpSpPr>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6_本文スライド">
    <p:spTree>
      <p:nvGrpSpPr>
        <p:cNvPr id="1" name=""/>
        <p:cNvGrpSpPr/>
        <p:nvPr/>
      </p:nvGrpSpPr>
      <p:grpSpPr>
        <a:xfrm>
          <a:off x="0" y="0"/>
          <a:ext cx="0" cy="0"/>
          <a:chOff x="0" y="0"/>
          <a:chExt cx="0" cy="0"/>
        </a:xfrm>
      </p:grpSpPr>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7_本文スライド">
    <p:spTree>
      <p:nvGrpSpPr>
        <p:cNvPr id="1" name=""/>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30_本文スライド">
    <p:spTree>
      <p:nvGrpSpPr>
        <p:cNvPr id="1" name=""/>
        <p:cNvGrpSpPr/>
        <p:nvPr/>
      </p:nvGrpSpPr>
      <p:grpSpPr>
        <a:xfrm>
          <a:off x="0" y="0"/>
          <a:ext cx="0" cy="0"/>
          <a:chOff x="0" y="0"/>
          <a:chExt cx="0" cy="0"/>
        </a:xfrm>
      </p:grpSpPr>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31_本文スライド">
    <p:spTree>
      <p:nvGrpSpPr>
        <p:cNvPr id="1" name=""/>
        <p:cNvGrpSpPr/>
        <p:nvPr/>
      </p:nvGrpSpPr>
      <p:grpSpPr>
        <a:xfrm>
          <a:off x="0" y="0"/>
          <a:ext cx="0" cy="0"/>
          <a:chOff x="0" y="0"/>
          <a:chExt cx="0" cy="0"/>
        </a:xfrm>
      </p:grpSpPr>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32_本文スライド">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ar 本文スライド">
    <p:spTree>
      <p:nvGrpSpPr>
        <p:cNvPr id="1" name=""/>
        <p:cNvGrpSpPr/>
        <p:nvPr/>
      </p:nvGrpSpPr>
      <p:grpSpPr>
        <a:xfrm>
          <a:off x="0" y="0"/>
          <a:ext cx="0" cy="0"/>
          <a:chOff x="0" y="0"/>
          <a:chExt cx="0" cy="0"/>
        </a:xfrm>
      </p:grpSpPr>
      <p:sp>
        <p:nvSpPr>
          <p:cNvPr id="7"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285" fontAlgn="auto">
              <a:lnSpc>
                <a:spcPct val="100000"/>
              </a:lnSpc>
              <a:spcBef>
                <a:spcPts val="0"/>
              </a:spcBef>
              <a:spcAft>
                <a:spcPts val="0"/>
              </a:spcAft>
              <a:buClrTx/>
              <a:buFontTx/>
              <a:buNone/>
            </a:pPr>
            <a:endParaRPr kumimoji="0" lang="en-US" sz="1900">
              <a:solidFill>
                <a:prstClr val="white"/>
              </a:solidFill>
            </a:endParaRPr>
          </a:p>
        </p:txBody>
      </p:sp>
      <p:sp>
        <p:nvSpPr>
          <p:cNvPr id="2" name="Title 1"/>
          <p:cNvSpPr>
            <a:spLocks noGrp="1"/>
          </p:cNvSpPr>
          <p:nvPr>
            <p:ph type="title" hasCustomPrompt="1"/>
          </p:nvPr>
        </p:nvSpPr>
        <p:spPr>
          <a:xfrm>
            <a:off x="414004" y="323850"/>
            <a:ext cx="9075600" cy="379413"/>
          </a:xfrm>
        </p:spPr>
        <p:txBody>
          <a:bodyPr lIns="54000"/>
          <a:lstStyle>
            <a:lvl1pPr>
              <a:defRPr>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smtClean="0"/>
              <a:t>タイトルの書式設定</a:t>
            </a:r>
            <a:endParaRPr lang="en-US" dirty="0"/>
          </a:p>
        </p:txBody>
      </p:sp>
      <p:sp>
        <p:nvSpPr>
          <p:cNvPr id="5" name="テキスト ボックス 4"/>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dirty="0" smtClean="0">
                <a:solidFill>
                  <a:prstClr val="black"/>
                </a:solidFill>
                <a:latin typeface="Arial"/>
                <a:ea typeface="ＭＳ Ｐゴシック"/>
              </a:rPr>
              <a:t>BAR</a:t>
            </a:r>
            <a:r>
              <a:rPr lang="ja-JP" altLang="en-US" sz="600" dirty="0" smtClean="0">
                <a:solidFill>
                  <a:prstClr val="black"/>
                </a:solidFill>
                <a:latin typeface="Arial"/>
                <a:ea typeface="ＭＳ Ｐゴシック"/>
              </a:rPr>
              <a:t> 本文ページ</a:t>
            </a:r>
          </a:p>
        </p:txBody>
      </p:sp>
      <p:sp>
        <p:nvSpPr>
          <p:cNvPr id="6" name="テキスト プレースホルダー 5"/>
          <p:cNvSpPr>
            <a:spLocks noGrp="1"/>
          </p:cNvSpPr>
          <p:nvPr>
            <p:ph type="body" sz="quarter" idx="13"/>
          </p:nvPr>
        </p:nvSpPr>
        <p:spPr>
          <a:xfrm>
            <a:off x="414004"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dirty="0" smtClean="0"/>
              <a:t>マスター テキストの書式設定</a:t>
            </a:r>
          </a:p>
        </p:txBody>
      </p:sp>
      <p:sp>
        <p:nvSpPr>
          <p:cNvPr id="8" name="縦書きテキスト プレースホルダー 7"/>
          <p:cNvSpPr>
            <a:spLocks noGrp="1"/>
          </p:cNvSpPr>
          <p:nvPr>
            <p:ph type="body" orient="vert" sz="quarter" idx="14" hasCustomPrompt="1"/>
          </p:nvPr>
        </p:nvSpPr>
        <p:spPr>
          <a:xfrm>
            <a:off x="414004"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smtClean="0"/>
              <a:t>サブタイトルの書式設定</a:t>
            </a:r>
          </a:p>
        </p:txBody>
      </p:sp>
      <p:sp>
        <p:nvSpPr>
          <p:cNvPr id="9"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10"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smtClean="0">
                <a:solidFill>
                  <a:prstClr val="black"/>
                </a:solidFill>
                <a:latin typeface="Arial"/>
                <a:ea typeface="ＭＳ Ｐゴシック"/>
              </a:rPr>
              <a:t>Mitsubishi UFJ Research and Consulting </a:t>
            </a:r>
            <a:endParaRPr lang="ja-JP" altLang="en-US" sz="700" dirty="0" smtClean="0">
              <a:solidFill>
                <a:prstClr val="black"/>
              </a:solidFill>
              <a:latin typeface="Arial"/>
              <a:ea typeface="ＭＳ Ｐゴシック"/>
            </a:endParaRPr>
          </a:p>
        </p:txBody>
      </p:sp>
      <p:grpSp>
        <p:nvGrpSpPr>
          <p:cNvPr id="3" name="Group 83"/>
          <p:cNvGrpSpPr/>
          <p:nvPr userDrawn="1">
            <p:custDataLst>
              <p:tags r:id="rId1"/>
            </p:custDataLst>
          </p:nvPr>
        </p:nvGrpSpPr>
        <p:grpSpPr>
          <a:xfrm>
            <a:off x="413545"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4"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12" name="Group 136"/>
          <p:cNvGrpSpPr/>
          <p:nvPr userDrawn="1">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grpSp>
        <p:nvGrpSpPr>
          <p:cNvPr id="25" name="Group 136"/>
          <p:cNvGrpSpPr/>
          <p:nvPr userDrawn="1">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4135644265"/>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33_本文スライド">
    <p:spTree>
      <p:nvGrpSpPr>
        <p:cNvPr id="1" name=""/>
        <p:cNvGrpSpPr/>
        <p:nvPr/>
      </p:nvGrpSpPr>
      <p:grpSpPr>
        <a:xfrm>
          <a:off x="0" y="0"/>
          <a:ext cx="0" cy="0"/>
          <a:chOff x="0" y="0"/>
          <a:chExt cx="0" cy="0"/>
        </a:xfrm>
      </p:grpSpPr>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ja-JP" altLang="en-US" dirty="0" smtClean="0"/>
              <a:t>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pic>
        <p:nvPicPr>
          <p:cNvPr id="37" name="Picture 16" descr="ロゴ有 和文 300 symbol_h_a_j_2のコピー"/>
          <p:cNvPicPr>
            <a:picLocks noChangeAspect="1" noChangeArrowheads="1"/>
          </p:cNvPicPr>
          <p:nvPr userDrawn="1"/>
        </p:nvPicPr>
        <p:blipFill>
          <a:blip r:embed="rId2" cstate="print"/>
          <a:srcRect/>
          <a:stretch>
            <a:fillRect/>
          </a:stretch>
        </p:blipFill>
        <p:spPr bwMode="auto">
          <a:xfrm>
            <a:off x="346075" y="6402388"/>
            <a:ext cx="3032125" cy="334962"/>
          </a:xfrm>
          <a:prstGeom prst="rect">
            <a:avLst/>
          </a:prstGeom>
          <a:noFill/>
          <a:ln w="9525">
            <a:noFill/>
            <a:miter lim="800000"/>
            <a:headEnd/>
            <a:tailEnd/>
          </a:ln>
        </p:spPr>
      </p:pic>
      <p:sp>
        <p:nvSpPr>
          <p:cNvPr id="43" name="テキスト プレースホルダ 41"/>
          <p:cNvSpPr>
            <a:spLocks noGrp="1"/>
          </p:cNvSpPr>
          <p:nvPr>
            <p:ph type="body" sz="quarter" idx="10" hasCustomPrompt="1"/>
          </p:nvPr>
        </p:nvSpPr>
        <p:spPr>
          <a:xfrm>
            <a:off x="2733479" y="2760663"/>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予備タイトル（使用しない場合は削除）</a:t>
            </a:r>
          </a:p>
        </p:txBody>
      </p:sp>
      <p:sp>
        <p:nvSpPr>
          <p:cNvPr id="46" name="テキスト プレースホルダ 44"/>
          <p:cNvSpPr>
            <a:spLocks noGrp="1"/>
          </p:cNvSpPr>
          <p:nvPr>
            <p:ph type="body" sz="quarter" idx="11" hasCustomPrompt="1"/>
          </p:nvPr>
        </p:nvSpPr>
        <p:spPr>
          <a:xfrm>
            <a:off x="2719386" y="3789363"/>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○○○○年○月○日</a:t>
            </a:r>
          </a:p>
        </p:txBody>
      </p:sp>
      <p:sp>
        <p:nvSpPr>
          <p:cNvPr id="50" name="テキスト プレースホルダ 48"/>
          <p:cNvSpPr>
            <a:spLocks noGrp="1"/>
          </p:cNvSpPr>
          <p:nvPr>
            <p:ph type="body" sz="quarter" idx="12" hasCustomPrompt="1"/>
          </p:nvPr>
        </p:nvSpPr>
        <p:spPr>
          <a:xfrm>
            <a:off x="2727129" y="784506"/>
            <a:ext cx="2348400" cy="42488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zh-CN" altLang="en-US" sz="2200" b="1" kern="1200" dirty="0" smtClean="0">
                <a:solidFill>
                  <a:schemeClr val="tx1"/>
                </a:solidFill>
                <a:latin typeface="Arial" charset="0"/>
                <a:ea typeface="ＭＳ Ｐゴシック" charset="-128"/>
                <a:cs typeface="+mn-cs"/>
              </a:defRPr>
            </a:lvl1pPr>
          </a:lstStyle>
          <a:p>
            <a:pPr lvl="0"/>
            <a:r>
              <a:rPr kumimoji="1" lang="zh-CN" altLang="en-US" dirty="0" smtClean="0"/>
              <a:t>○○株式会社 御中</a:t>
            </a: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3"/>
          <p:cNvGrpSpPr/>
          <p:nvPr userDrawn="1"/>
        </p:nvGrpSpPr>
        <p:grpSpPr>
          <a:xfrm>
            <a:off x="9483725"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52"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53"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13"/>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EAEBDE"/>
              </a:buClr>
              <a:defRPr/>
            </a:pPr>
            <a:fld id="{5B83CBD0-757A-40FF-BAE8-D8C56A0E7A67}" type="slidenum">
              <a:rPr lang="ja-JP" altLang="en-US" sz="1000"/>
              <a:pPr algn="r">
                <a:buClr>
                  <a:srgbClr val="EAEBDE"/>
                </a:buClr>
                <a:defRPr/>
              </a:pPr>
              <a:t>‹#›</a:t>
            </a:fld>
            <a:endParaRPr lang="ja-JP" altLang="en-US" sz="1000" dirty="0"/>
          </a:p>
        </p:txBody>
      </p:sp>
      <p:sp>
        <p:nvSpPr>
          <p:cNvPr id="37" name="テキスト ボックス 36"/>
          <p:cNvSpPr txBox="1"/>
          <p:nvPr userDrawn="1"/>
        </p:nvSpPr>
        <p:spPr>
          <a:xfrm>
            <a:off x="9297988" y="6477000"/>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0"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7"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8"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13"/>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EAEBDE"/>
              </a:buClr>
              <a:defRPr/>
            </a:pPr>
            <a:fld id="{5B83CBD0-757A-40FF-BAE8-D8C56A0E7A67}" type="slidenum">
              <a:rPr lang="ja-JP" altLang="en-US" sz="1000"/>
              <a:pPr algn="r">
                <a:buClr>
                  <a:srgbClr val="EAEBDE"/>
                </a:buClr>
                <a:defRPr/>
              </a:pPr>
              <a:t>‹#›</a:t>
            </a:fld>
            <a:endParaRPr lang="ja-JP" altLang="en-US" sz="1000" dirty="0"/>
          </a:p>
        </p:txBody>
      </p:sp>
      <p:sp>
        <p:nvSpPr>
          <p:cNvPr id="37" name="テキスト ボックス 36"/>
          <p:cNvSpPr txBox="1"/>
          <p:nvPr userDrawn="1"/>
        </p:nvSpPr>
        <p:spPr>
          <a:xfrm>
            <a:off x="9297988" y="6477000"/>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4" name="Rectangle 18"/>
          <p:cNvSpPr>
            <a:spLocks noChangeArrowheads="1"/>
          </p:cNvSpPr>
          <p:nvPr userDrawn="1"/>
        </p:nvSpPr>
        <p:spPr bwMode="auto">
          <a:xfrm>
            <a:off x="2730500" y="2757335"/>
            <a:ext cx="746999" cy="301778"/>
          </a:xfrm>
          <a:prstGeom prst="rect">
            <a:avLst/>
          </a:prstGeom>
          <a:noFill/>
          <a:ln w="9525" algn="ctr">
            <a:noFill/>
            <a:miter lim="800000"/>
            <a:headEnd/>
            <a:tailEnd/>
          </a:ln>
        </p:spPr>
        <p:txBody>
          <a:bodyPr wrap="none" lIns="0" tIns="35988" rIns="0" bIns="49511" anchor="b">
            <a:spAutoFit/>
          </a:bodyPr>
          <a:lstStyle/>
          <a:p>
            <a:pPr algn="l" eaLnBrk="0" hangingPunct="0">
              <a:lnSpc>
                <a:spcPct val="100000"/>
              </a:lnSpc>
              <a:spcBef>
                <a:spcPct val="0"/>
              </a:spcBef>
              <a:buClrTx/>
              <a:buFontTx/>
              <a:buNone/>
            </a:pPr>
            <a:r>
              <a:rPr lang="en-US" altLang="ja-JP" sz="1400" dirty="0" smtClean="0">
                <a:solidFill>
                  <a:prstClr val="black"/>
                </a:solidFill>
              </a:rPr>
              <a:t>Appendix</a:t>
            </a:r>
            <a:endParaRPr lang="ja-JP" altLang="en-US" sz="1400" dirty="0">
              <a:solidFill>
                <a:prstClr val="black"/>
              </a:solidFill>
            </a:endParaRPr>
          </a:p>
        </p:txBody>
      </p:sp>
      <p:sp>
        <p:nvSpPr>
          <p:cNvPr id="43"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9"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50"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本文スライド">
    <p:spTree>
      <p:nvGrpSpPr>
        <p:cNvPr id="1" name=""/>
        <p:cNvGrpSpPr/>
        <p:nvPr/>
      </p:nvGrpSpPr>
      <p:grpSpPr>
        <a:xfrm>
          <a:off x="0" y="0"/>
          <a:ext cx="0" cy="0"/>
          <a:chOff x="0" y="0"/>
          <a:chExt cx="0" cy="0"/>
        </a:xfrm>
      </p:grpSpPr>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5/10/2018 2:03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5A5A5A"/>
                </a:buClr>
              </a:pPr>
              <a:endParaRPr lang="ja-JP" altLang="en-US"/>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5A5A5A"/>
                </a:buClr>
              </a:pPr>
              <a:endParaRPr lang="ja-JP" altLang="en-US"/>
            </a:p>
          </p:txBody>
        </p:sp>
      </p:grpSp>
      <p:pic>
        <p:nvPicPr>
          <p:cNvPr id="727090" name="Picture 50" descr="ロゴ有 英文 300 symbol_h_a_e_2のコピー"/>
          <p:cNvPicPr>
            <a:picLocks noChangeAspect="1" noChangeArrowheads="1"/>
          </p:cNvPicPr>
          <p:nvPr userDrawn="1"/>
        </p:nvPicPr>
        <p:blipFill>
          <a:blip r:embed="rId2" cstate="print"/>
          <a:srcRect/>
          <a:stretch>
            <a:fillRect/>
          </a:stretch>
        </p:blipFill>
        <p:spPr bwMode="auto">
          <a:xfrm>
            <a:off x="298450" y="6450033"/>
            <a:ext cx="3003550" cy="293687"/>
          </a:xfrm>
          <a:prstGeom prst="rect">
            <a:avLst/>
          </a:prstGeom>
          <a:noFill/>
        </p:spPr>
      </p:pic>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5A5A5A"/>
              </a:buClr>
            </a:pPr>
            <a:endParaRPr lang="ja-JP"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5/10/2018 2:03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5A5A5A"/>
                </a:buClr>
              </a:pPr>
              <a:endParaRPr lang="ja-JP" altLang="en-US"/>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5A5A5A"/>
                </a:buClr>
              </a:pPr>
              <a:endParaRPr lang="ja-JP" altLang="en-US"/>
            </a:p>
          </p:txBody>
        </p:sp>
      </p:grpSp>
      <p:pic>
        <p:nvPicPr>
          <p:cNvPr id="727090" name="Picture 50" descr="ロゴ有 英文 300 symbol_h_a_e_2のコピー"/>
          <p:cNvPicPr>
            <a:picLocks noChangeAspect="1" noChangeArrowheads="1"/>
          </p:cNvPicPr>
          <p:nvPr userDrawn="1"/>
        </p:nvPicPr>
        <p:blipFill>
          <a:blip r:embed="rId2" cstate="print"/>
          <a:srcRect/>
          <a:stretch>
            <a:fillRect/>
          </a:stretch>
        </p:blipFill>
        <p:spPr bwMode="auto">
          <a:xfrm>
            <a:off x="298450" y="6450033"/>
            <a:ext cx="3003550" cy="293687"/>
          </a:xfrm>
          <a:prstGeom prst="rect">
            <a:avLst/>
          </a:prstGeom>
          <a:noFill/>
        </p:spPr>
      </p:pic>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5A5A5A"/>
              </a:buClr>
            </a:pPr>
            <a:endParaRPr lang="ja-JP" altLang="en-US"/>
          </a:p>
        </p:txBody>
      </p:sp>
      <p:sp>
        <p:nvSpPr>
          <p:cNvPr id="29" name="テキスト ボックス 28"/>
          <p:cNvSpPr txBox="1"/>
          <p:nvPr userDrawn="1"/>
        </p:nvSpPr>
        <p:spPr>
          <a:xfrm>
            <a:off x="9360810" y="6441238"/>
            <a:ext cx="447559" cy="350865"/>
          </a:xfrm>
          <a:prstGeom prst="rect">
            <a:avLst/>
          </a:prstGeom>
          <a:noFill/>
        </p:spPr>
        <p:txBody>
          <a:bodyPr wrap="square" rtlCol="0">
            <a:spAutoFit/>
          </a:bodyPr>
          <a:lstStyle/>
          <a:p>
            <a:pPr algn="l">
              <a:buClr>
                <a:srgbClr val="5A5A5A"/>
              </a:buClr>
            </a:pPr>
            <a:r>
              <a:rPr lang="en-US" altLang="ja-JP" sz="1400" dirty="0" smtClean="0"/>
              <a:t>/46</a:t>
            </a:r>
            <a:endParaRPr lang="ja-JP" altLang="en-US" sz="1400" dirty="0"/>
          </a:p>
        </p:txBody>
      </p:sp>
      <p:sp>
        <p:nvSpPr>
          <p:cNvPr id="31" name="テキスト ボックス 30"/>
          <p:cNvSpPr txBox="1"/>
          <p:nvPr userDrawn="1"/>
        </p:nvSpPr>
        <p:spPr>
          <a:xfrm>
            <a:off x="9000860" y="6458626"/>
            <a:ext cx="447559" cy="307777"/>
          </a:xfrm>
          <a:prstGeom prst="rect">
            <a:avLst/>
          </a:prstGeom>
          <a:noFill/>
        </p:spPr>
        <p:txBody>
          <a:bodyPr wrap="square" lIns="0" rIns="0" rtlCol="0">
            <a:spAutoFit/>
          </a:bodyPr>
          <a:lstStyle/>
          <a:p>
            <a:pPr algn="r">
              <a:lnSpc>
                <a:spcPct val="100000"/>
              </a:lnSpc>
              <a:spcBef>
                <a:spcPts val="0"/>
              </a:spcBef>
              <a:buClr>
                <a:srgbClr val="5A5A5A"/>
              </a:buClr>
            </a:pPr>
            <a:fld id="{1444EC06-CD1E-4921-AA8C-A162CD6E605A}" type="slidenum">
              <a:rPr lang="ja-JP" altLang="en-US" sz="1400" smtClean="0"/>
              <a:pPr algn="r">
                <a:lnSpc>
                  <a:spcPct val="100000"/>
                </a:lnSpc>
                <a:spcBef>
                  <a:spcPts val="0"/>
                </a:spcBef>
                <a:buClr>
                  <a:srgbClr val="5A5A5A"/>
                </a:buClr>
              </a:pPr>
              <a:t>‹#›</a:t>
            </a:fld>
            <a:endParaRPr lang="ja-JP" altLang="en-US" sz="1400"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5605" y="539974"/>
            <a:ext cx="9224963" cy="512762"/>
          </a:xfrm>
        </p:spPr>
        <p:txBody>
          <a:bodyPr/>
          <a:lstStyle>
            <a:lvl1pPr>
              <a:spcBef>
                <a:spcPts val="600"/>
              </a:spcBef>
              <a:defRPr>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9576EED-1837-4042-865C-AB5319F84B99}" type="datetime8">
              <a:rPr lang="en-US" altLang="ja-JP" smtClean="0"/>
              <a:pPr/>
              <a:t>5/10/2018 2:03 PM</a:t>
            </a:fld>
            <a:endParaRPr lang="en-US" altLang="ja-JP"/>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23849" y="1735138"/>
            <a:ext cx="4546601"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2850" y="1735138"/>
            <a:ext cx="4548188"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06AEC978-C459-49DF-A248-ED95A0A0521D}" type="datetime8">
              <a:rPr lang="en-US" altLang="ja-JP" smtClean="0"/>
              <a:pPr/>
              <a:t>5/10/2018 2:03 PM</a:t>
            </a:fld>
            <a:endParaRPr lang="en-US" altLang="ja-JP"/>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C855D2E3-5B41-4E2A-8692-55AC002D38D4}" type="datetime8">
              <a:rPr lang="en-US" altLang="ja-JP" smtClean="0"/>
              <a:pPr/>
              <a:t>5/10/2018 2:03 PM</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本文スライド">
    <p:spTree>
      <p:nvGrpSpPr>
        <p:cNvPr id="1" name=""/>
        <p:cNvGrpSpPr/>
        <p:nvPr/>
      </p:nvGrpSpPr>
      <p:grpSpPr>
        <a:xfrm>
          <a:off x="0" y="0"/>
          <a:ext cx="0" cy="0"/>
          <a:chOff x="0" y="0"/>
          <a:chExt cx="0" cy="0"/>
        </a:xfrm>
      </p:grpSpPr>
      <p:sp>
        <p:nvSpPr>
          <p:cNvPr id="6"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285" fontAlgn="auto">
              <a:lnSpc>
                <a:spcPct val="100000"/>
              </a:lnSpc>
              <a:spcBef>
                <a:spcPts val="0"/>
              </a:spcBef>
              <a:spcAft>
                <a:spcPts val="0"/>
              </a:spcAft>
              <a:buClrTx/>
              <a:buFontTx/>
              <a:buNone/>
            </a:pPr>
            <a:endParaRPr kumimoji="0" lang="en-US" sz="1900">
              <a:solidFill>
                <a:prstClr val="white"/>
              </a:solidFill>
            </a:endParaRPr>
          </a:p>
        </p:txBody>
      </p:sp>
      <p:sp>
        <p:nvSpPr>
          <p:cNvPr id="2" name="Title 1"/>
          <p:cNvSpPr>
            <a:spLocks noGrp="1"/>
          </p:cNvSpPr>
          <p:nvPr>
            <p:ph type="title" hasCustomPrompt="1"/>
          </p:nvPr>
        </p:nvSpPr>
        <p:spPr>
          <a:xfrm>
            <a:off x="414004" y="260647"/>
            <a:ext cx="9075600" cy="468000"/>
          </a:xfrm>
        </p:spPr>
        <p:txBody>
          <a:bodyPr vert="horz" lIns="54000" tIns="0" rIns="54000" bIns="0" rtlCol="0" anchor="b" anchorCtr="0">
            <a:noAutofit/>
          </a:bodyPr>
          <a:lstStyle>
            <a:lvl1pPr>
              <a:defRPr lang="en-US" sz="3000" b="1" dirty="0">
                <a:solidFill>
                  <a:schemeClr val="bg1"/>
                </a:solidFill>
                <a:latin typeface="+mj-lt"/>
                <a:ea typeface="+mj-ea"/>
                <a:cs typeface="+mj-cs"/>
              </a:defRPr>
            </a:lvl1pPr>
          </a:lstStyle>
          <a:p>
            <a:pPr lvl="0" defTabSz="457200">
              <a:lnSpc>
                <a:spcPct val="100000"/>
              </a:lnSpc>
            </a:pPr>
            <a:r>
              <a:rPr lang="ja-JP" altLang="en-US" dirty="0" smtClean="0"/>
              <a:t>タイトルの書式設定</a:t>
            </a:r>
            <a:endParaRPr lang="en-US" dirty="0"/>
          </a:p>
        </p:txBody>
      </p:sp>
      <p:sp>
        <p:nvSpPr>
          <p:cNvPr id="5" name="テキスト ボックス 4"/>
          <p:cNvSpPr txBox="1"/>
          <p:nvPr userDrawn="1"/>
        </p:nvSpPr>
        <p:spPr>
          <a:xfrm>
            <a:off x="9058279" y="-133708"/>
            <a:ext cx="847727" cy="99682"/>
          </a:xfrm>
          <a:prstGeom prst="rect">
            <a:avLst/>
          </a:prstGeom>
          <a:noFill/>
        </p:spPr>
        <p:txBody>
          <a:bodyPr wrap="square" lIns="0" tIns="0" rIns="0" bIns="0" rtlCol="0" anchor="ctr">
            <a:noAutofit/>
          </a:bodyPr>
          <a:lstStyle/>
          <a:p>
            <a:pPr algn="r" defTabSz="495285" fontAlgn="auto">
              <a:lnSpc>
                <a:spcPct val="100000"/>
              </a:lnSpc>
              <a:spcBef>
                <a:spcPts val="0"/>
              </a:spcBef>
              <a:spcAft>
                <a:spcPts val="0"/>
              </a:spcAft>
              <a:buClrTx/>
              <a:buFontTx/>
              <a:buNone/>
            </a:pPr>
            <a:r>
              <a:rPr lang="ja-JP" altLang="en-US" sz="600" dirty="0" smtClean="0">
                <a:solidFill>
                  <a:prstClr val="black"/>
                </a:solidFill>
                <a:latin typeface="Arial"/>
                <a:ea typeface="ＭＳ Ｐゴシック"/>
              </a:rPr>
              <a:t>大規模講演用本文ページ</a:t>
            </a: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smtClean="0">
                <a:solidFill>
                  <a:prstClr val="black"/>
                </a:solidFill>
                <a:latin typeface="Arial"/>
                <a:ea typeface="ＭＳ Ｐゴシック"/>
              </a:rPr>
              <a:t>Mitsubishi UFJ Research and Consulting </a:t>
            </a:r>
            <a:endParaRPr lang="ja-JP" altLang="en-US" sz="700" dirty="0" smtClean="0">
              <a:solidFill>
                <a:prstClr val="black"/>
              </a:solidFill>
              <a:latin typeface="Arial"/>
              <a:ea typeface="ＭＳ Ｐゴシック"/>
            </a:endParaRPr>
          </a:p>
        </p:txBody>
      </p:sp>
      <p:sp>
        <p:nvSpPr>
          <p:cNvPr id="4" name="テキスト プレースホルダー 3"/>
          <p:cNvSpPr>
            <a:spLocks noGrp="1"/>
          </p:cNvSpPr>
          <p:nvPr>
            <p:ph type="body" sz="quarter" idx="10"/>
          </p:nvPr>
        </p:nvSpPr>
        <p:spPr>
          <a:xfrm>
            <a:off x="414004" y="1028702"/>
            <a:ext cx="9075600" cy="1853071"/>
          </a:xfrm>
        </p:spPr>
        <p:txBody>
          <a:bodyPr vert="horz" lIns="53975" tIns="53975" rIns="53975" bIns="53975" rtlCol="0">
            <a:spAutoFit/>
          </a:bodyPr>
          <a:lstStyle>
            <a:lvl1pPr>
              <a:lnSpc>
                <a:spcPct val="100000"/>
              </a:lnSpc>
              <a:spcBef>
                <a:spcPts val="0"/>
              </a:spcBef>
              <a:spcAft>
                <a:spcPts val="0"/>
              </a:spcAft>
              <a:defRPr lang="ja-JP" altLang="en-US" sz="2000" b="1" dirty="0" smtClean="0"/>
            </a:lvl1pPr>
            <a:lvl2pPr marL="586800" indent="-284400">
              <a:lnSpc>
                <a:spcPct val="100000"/>
              </a:lnSpc>
              <a:spcBef>
                <a:spcPts val="0"/>
              </a:spcBef>
              <a:spcAft>
                <a:spcPts val="0"/>
              </a:spcAft>
              <a:buClr>
                <a:srgbClr val="969696"/>
              </a:buClr>
              <a:defRPr lang="ja-JP" altLang="en-US" sz="2000" b="1" dirty="0" smtClean="0"/>
            </a:lvl2pPr>
            <a:lvl3pPr marL="903600" indent="-313200">
              <a:lnSpc>
                <a:spcPct val="100000"/>
              </a:lnSpc>
              <a:spcBef>
                <a:spcPts val="0"/>
              </a:spcBef>
              <a:spcAft>
                <a:spcPts val="0"/>
              </a:spcAft>
              <a:defRPr lang="ja-JP" altLang="en-US" sz="2000" b="1" dirty="0" smtClean="0"/>
            </a:lvl3pPr>
            <a:lvl4pPr marL="1195200" indent="-288000">
              <a:lnSpc>
                <a:spcPct val="100000"/>
              </a:lnSpc>
              <a:spcBef>
                <a:spcPts val="0"/>
              </a:spcBef>
              <a:spcAft>
                <a:spcPts val="0"/>
              </a:spcAft>
              <a:defRPr lang="ja-JP" altLang="en-US" sz="2000" b="1" dirty="0" smtClean="0"/>
            </a:lvl4pPr>
            <a:lvl5pPr marL="1483200" indent="-288000">
              <a:lnSpc>
                <a:spcPct val="100000"/>
              </a:lnSpc>
              <a:spcBef>
                <a:spcPts val="0"/>
              </a:spcBef>
              <a:spcAft>
                <a:spcPts val="0"/>
              </a:spcAft>
              <a:defRPr lang="ja-JP" altLang="en-US" sz="2000" b="1" dirty="0"/>
            </a:lvl5pPr>
          </a:lstStyle>
          <a:p>
            <a:pPr lvl="0">
              <a:spcBef>
                <a:spcPts val="400"/>
              </a:spcBef>
              <a:spcAft>
                <a:spcPts val="0"/>
              </a:spcAft>
            </a:pPr>
            <a:r>
              <a:rPr kumimoji="1" lang="ja-JP" altLang="en-US" dirty="0" smtClean="0"/>
              <a:t>マスター テキストの書式設定</a:t>
            </a:r>
          </a:p>
          <a:p>
            <a:pPr lvl="1">
              <a:spcBef>
                <a:spcPts val="400"/>
              </a:spcBef>
              <a:spcAft>
                <a:spcPts val="0"/>
              </a:spcAft>
            </a:pPr>
            <a:r>
              <a:rPr kumimoji="1" lang="ja-JP" altLang="en-US" dirty="0" smtClean="0"/>
              <a:t>第 </a:t>
            </a:r>
            <a:r>
              <a:rPr kumimoji="1" lang="en-US" altLang="ja-JP" dirty="0" smtClean="0"/>
              <a:t>2 </a:t>
            </a:r>
            <a:r>
              <a:rPr kumimoji="1" lang="ja-JP" altLang="en-US" dirty="0" smtClean="0"/>
              <a:t>レベル</a:t>
            </a:r>
          </a:p>
          <a:p>
            <a:pPr lvl="2">
              <a:spcBef>
                <a:spcPts val="400"/>
              </a:spcBef>
              <a:spcAft>
                <a:spcPts val="0"/>
              </a:spcAft>
            </a:pPr>
            <a:r>
              <a:rPr kumimoji="1" lang="ja-JP" altLang="en-US" dirty="0" smtClean="0"/>
              <a:t>第 </a:t>
            </a:r>
            <a:r>
              <a:rPr kumimoji="1" lang="en-US" altLang="ja-JP" dirty="0" smtClean="0"/>
              <a:t>3 </a:t>
            </a:r>
            <a:r>
              <a:rPr kumimoji="1" lang="ja-JP" altLang="en-US" dirty="0" smtClean="0"/>
              <a:t>レベル</a:t>
            </a:r>
          </a:p>
          <a:p>
            <a:pPr lvl="3">
              <a:spcBef>
                <a:spcPts val="400"/>
              </a:spcBef>
              <a:spcAft>
                <a:spcPts val="0"/>
              </a:spcAft>
            </a:pPr>
            <a:r>
              <a:rPr kumimoji="1" lang="ja-JP" altLang="en-US" dirty="0" smtClean="0"/>
              <a:t>第 </a:t>
            </a:r>
            <a:r>
              <a:rPr kumimoji="1" lang="en-US" altLang="ja-JP" dirty="0" smtClean="0"/>
              <a:t>4 </a:t>
            </a:r>
            <a:r>
              <a:rPr kumimoji="1" lang="ja-JP" altLang="en-US" dirty="0" smtClean="0"/>
              <a:t>レベル</a:t>
            </a:r>
          </a:p>
          <a:p>
            <a:pPr lvl="4">
              <a:spcBef>
                <a:spcPts val="400"/>
              </a:spcBef>
              <a:spcAft>
                <a:spcPts val="0"/>
              </a:spcAft>
            </a:pPr>
            <a:r>
              <a:rPr kumimoji="1" lang="ja-JP" altLang="en-US" dirty="0" smtClean="0"/>
              <a:t>第 </a:t>
            </a:r>
            <a:r>
              <a:rPr kumimoji="1" lang="en-US" altLang="ja-JP" dirty="0" smtClean="0"/>
              <a:t>5 </a:t>
            </a:r>
            <a:r>
              <a:rPr kumimoji="1" lang="ja-JP" altLang="en-US" dirty="0" smtClean="0"/>
              <a:t>レベル</a:t>
            </a:r>
            <a:endParaRPr kumimoji="1" lang="ja-JP" altLang="en-US" dirty="0"/>
          </a:p>
        </p:txBody>
      </p:sp>
      <p:grpSp>
        <p:nvGrpSpPr>
          <p:cNvPr id="3" name="Group 83"/>
          <p:cNvGrpSpPr/>
          <p:nvPr userDrawn="1">
            <p:custDataLst>
              <p:tags r:id="rId1"/>
            </p:custDataLst>
          </p:nvPr>
        </p:nvGrpSpPr>
        <p:grpSpPr>
          <a:xfrm>
            <a:off x="413545" y="6879384"/>
            <a:ext cx="9076531" cy="85104"/>
            <a:chOff x="413544" y="-261938"/>
            <a:chExt cx="9076531" cy="247650"/>
          </a:xfrm>
        </p:grpSpPr>
        <p:sp>
          <p:nvSpPr>
            <p:cNvPr id="11"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6"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7"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0"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1"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2"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10" name="Group 83"/>
          <p:cNvGrpSpPr/>
          <p:nvPr userDrawn="1">
            <p:custDataLst>
              <p:tags r:id="rId2"/>
            </p:custDataLst>
          </p:nvPr>
        </p:nvGrpSpPr>
        <p:grpSpPr>
          <a:xfrm>
            <a:off x="413544" y="-105585"/>
            <a:ext cx="9074150" cy="85104"/>
            <a:chOff x="413544" y="-261938"/>
            <a:chExt cx="9074150" cy="247650"/>
          </a:xfrm>
        </p:grpSpPr>
        <p:sp>
          <p:nvSpPr>
            <p:cNvPr id="24"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5"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6"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7"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8"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9"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0"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1"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2"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3"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4"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5"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23" name="グループ化 2"/>
          <p:cNvGrpSpPr/>
          <p:nvPr userDrawn="1"/>
        </p:nvGrpSpPr>
        <p:grpSpPr>
          <a:xfrm>
            <a:off x="-102316" y="261144"/>
            <a:ext cx="80962" cy="6386787"/>
            <a:chOff x="-102316" y="261144"/>
            <a:chExt cx="80962" cy="6386787"/>
          </a:xfrm>
        </p:grpSpPr>
        <p:sp>
          <p:nvSpPr>
            <p:cNvPr id="37"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38"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39"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0"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1"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2"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3"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4"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5"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6"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7"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8"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9"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0"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1"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2"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4"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grpSp>
        <p:nvGrpSpPr>
          <p:cNvPr id="36" name="グループ化 73"/>
          <p:cNvGrpSpPr/>
          <p:nvPr userDrawn="1"/>
        </p:nvGrpSpPr>
        <p:grpSpPr>
          <a:xfrm>
            <a:off x="9926639" y="261144"/>
            <a:ext cx="80962" cy="6386787"/>
            <a:chOff x="-102316" y="261144"/>
            <a:chExt cx="80962" cy="6386787"/>
          </a:xfrm>
        </p:grpSpPr>
        <p:sp>
          <p:nvSpPr>
            <p:cNvPr id="75"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6"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7"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8"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9"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0"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1"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2"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3"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4"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5"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6"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7"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8"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9"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0"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1"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371802757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E868BB41-14CF-4448-9249-DC48BC24DBBF}" type="datetime8">
              <a:rPr lang="en-US" altLang="ja-JP" smtClean="0"/>
              <a:pPr/>
              <a:t>5/10/2018 2:03 PM</a:t>
            </a:fld>
            <a:endParaRPr lang="en-US" altLang="ja-JP"/>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89" y="2983839"/>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39" y="371475"/>
            <a:ext cx="1862137" cy="217488"/>
          </a:xfrm>
        </p:spPr>
        <p:txBody>
          <a:bodyPr/>
          <a:lstStyle>
            <a:lvl1pPr>
              <a:defRPr/>
            </a:lvl1pPr>
          </a:lstStyle>
          <a:p>
            <a:fld id="{43E23F33-E24F-4AC9-A61B-6AC710DB8CB9}" type="datetime8">
              <a:rPr lang="en-US" altLang="ja-JP" smtClean="0"/>
              <a:pPr/>
              <a:t>5/10/2018 2:03 PM</a:t>
            </a:fld>
            <a:endParaRPr lang="en-US" altLang="ja-JP"/>
          </a:p>
        </p:txBody>
      </p:sp>
      <p:grpSp>
        <p:nvGrpSpPr>
          <p:cNvPr id="2" name="Group 39"/>
          <p:cNvGrpSpPr>
            <a:grpSpLocks/>
          </p:cNvGrpSpPr>
          <p:nvPr userDrawn="1"/>
        </p:nvGrpSpPr>
        <p:grpSpPr bwMode="auto">
          <a:xfrm>
            <a:off x="1081089" y="1556792"/>
            <a:ext cx="7743825" cy="1802265"/>
            <a:chOff x="988" y="1642"/>
            <a:chExt cx="4264" cy="685"/>
          </a:xfrm>
        </p:grpSpPr>
        <p:sp>
          <p:nvSpPr>
            <p:cNvPr id="727044" name="Line 4"/>
            <p:cNvSpPr>
              <a:spLocks noChangeShapeType="1"/>
            </p:cNvSpPr>
            <p:nvPr userDrawn="1"/>
          </p:nvSpPr>
          <p:spPr bwMode="auto">
            <a:xfrm flipV="1">
              <a:off x="988" y="1642"/>
              <a:ext cx="4264" cy="0"/>
            </a:xfrm>
            <a:prstGeom prst="line">
              <a:avLst/>
            </a:prstGeom>
            <a:noFill/>
            <a:ln w="25400">
              <a:solidFill>
                <a:srgbClr val="E60000"/>
              </a:solidFill>
              <a:round/>
              <a:headEnd/>
              <a:tailEnd/>
            </a:ln>
            <a:effectLst/>
          </p:spPr>
          <p:txBody>
            <a:bodyPr>
              <a:spAutoFit/>
            </a:bodyPr>
            <a:lstStyle/>
            <a:p>
              <a:pPr>
                <a:buClr>
                  <a:srgbClr val="5A5A5A"/>
                </a:buClr>
              </a:pPr>
              <a:endParaRPr lang="ja-JP" altLang="en-US"/>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5A5A5A"/>
                </a:buClr>
              </a:pPr>
              <a:endParaRPr lang="ja-JP" altLang="en-US"/>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5A5A5A"/>
              </a:buClr>
            </a:pPr>
            <a:endParaRPr lang="ja-JP"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727043" name="Rectangle 3"/>
          <p:cNvSpPr>
            <a:spLocks noGrp="1" noChangeArrowheads="1"/>
          </p:cNvSpPr>
          <p:nvPr>
            <p:ph type="dt" sz="half" idx="2"/>
          </p:nvPr>
        </p:nvSpPr>
        <p:spPr>
          <a:xfrm>
            <a:off x="7627939" y="371475"/>
            <a:ext cx="1862137" cy="217488"/>
          </a:xfrm>
        </p:spPr>
        <p:txBody>
          <a:bodyPr/>
          <a:lstStyle>
            <a:lvl1pPr>
              <a:defRPr/>
            </a:lvl1pPr>
          </a:lstStyle>
          <a:p>
            <a:fld id="{43E23F33-E24F-4AC9-A61B-6AC710DB8CB9}" type="datetime8">
              <a:rPr lang="en-US" altLang="ja-JP" smtClean="0"/>
              <a:pPr/>
              <a:t>5/10/2018 2:03 PM</a:t>
            </a:fld>
            <a:endParaRPr lang="en-US" altLang="ja-JP"/>
          </a:p>
        </p:txBody>
      </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5A5A5A"/>
              </a:buClr>
            </a:pPr>
            <a:endParaRPr lang="ja-JP"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5601" y="522288"/>
            <a:ext cx="9224963" cy="394111"/>
          </a:xfrm>
        </p:spPr>
        <p:txBody>
          <a:bodyPr/>
          <a:lstStyle>
            <a:lvl1pPr>
              <a:defRPr sz="2000"/>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10"/>
          </p:nvPr>
        </p:nvSpPr>
        <p:spPr/>
        <p:txBody>
          <a:bodyPr/>
          <a:lstStyle>
            <a:lvl1pPr>
              <a:defRPr/>
            </a:lvl1pPr>
          </a:lstStyle>
          <a:p>
            <a:fld id="{F9576EED-1837-4042-865C-AB5319F84B99}" type="datetime8">
              <a:rPr lang="en-US" altLang="ja-JP" smtClean="0"/>
              <a:pPr/>
              <a:t>5/10/2018 2:03 PM</a:t>
            </a:fld>
            <a:endParaRPr lang="en-US" altLang="ja-JP"/>
          </a:p>
        </p:txBody>
      </p:sp>
      <p:sp>
        <p:nvSpPr>
          <p:cNvPr id="5" name="Rectangle 72"/>
          <p:cNvSpPr>
            <a:spLocks noChangeArrowheads="1"/>
          </p:cNvSpPr>
          <p:nvPr userDrawn="1"/>
        </p:nvSpPr>
        <p:spPr bwMode="gray">
          <a:xfrm>
            <a:off x="0" y="0"/>
            <a:ext cx="9906000" cy="380999"/>
          </a:xfrm>
          <a:prstGeom prst="rect">
            <a:avLst/>
          </a:prstGeom>
          <a:solidFill>
            <a:srgbClr val="E60000"/>
          </a:solidFill>
          <a:ln w="12700" algn="ctr">
            <a:noFill/>
            <a:miter lim="800000"/>
            <a:headEnd/>
            <a:tailEnd/>
          </a:ln>
          <a:effectLst/>
        </p:spPr>
        <p:txBody>
          <a:bodyPr wrap="none" lIns="18000" tIns="18000" rIns="18000" bIns="18000" anchor="ctr"/>
          <a:lstStyle/>
          <a:p>
            <a:pPr>
              <a:buClr>
                <a:srgbClr val="5A5A5A"/>
              </a:buClr>
            </a:pPr>
            <a:endParaRPr lang="ja-JP"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 タイトルの書式設定</a:t>
            </a:r>
            <a:endParaRPr lang="ja-JP" altLang="en-US" dirty="0"/>
          </a:p>
        </p:txBody>
      </p:sp>
      <p:sp>
        <p:nvSpPr>
          <p:cNvPr id="3" name="日付プレースホルダ 2"/>
          <p:cNvSpPr>
            <a:spLocks noGrp="1"/>
          </p:cNvSpPr>
          <p:nvPr>
            <p:ph type="dt" sz="half" idx="10"/>
          </p:nvPr>
        </p:nvSpPr>
        <p:spPr/>
        <p:txBody>
          <a:bodyPr/>
          <a:lstStyle>
            <a:lvl1pPr>
              <a:defRPr/>
            </a:lvl1pPr>
          </a:lstStyle>
          <a:p>
            <a:fld id="{C855D2E3-5B41-4E2A-8692-55AC002D38D4}" type="datetime8">
              <a:rPr lang="en-US" altLang="ja-JP" smtClean="0"/>
              <a:pPr/>
              <a:t>5/10/2018 2:03 PM</a:t>
            </a:fld>
            <a:endParaRPr lang="en-US" altLang="ja-JP"/>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5/10/2018 2:03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EEECE1"/>
                </a:buClr>
              </a:pPr>
              <a:endParaRPr lang="ja-JP" altLang="en-US">
                <a:latin typeface="Arial"/>
                <a:ea typeface="ＭＳ Ｐゴシック"/>
              </a:endParaRPr>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EEECE1"/>
                </a:buClr>
              </a:pPr>
              <a:endParaRPr lang="ja-JP" altLang="en-US">
                <a:latin typeface="Arial"/>
                <a:ea typeface="ＭＳ Ｐゴシック"/>
              </a:endParaRPr>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EEECE1"/>
              </a:buClr>
            </a:pPr>
            <a:endParaRPr lang="ja-JP" altLang="en-US">
              <a:latin typeface="Arial"/>
              <a:ea typeface="ＭＳ Ｐゴシック"/>
            </a:endParaRPr>
          </a:p>
        </p:txBody>
      </p:sp>
      <p:pic>
        <p:nvPicPr>
          <p:cNvPr id="2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5/10/2018 2:03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EEECE1"/>
                </a:buClr>
              </a:pPr>
              <a:endParaRPr lang="ja-JP" altLang="en-US">
                <a:latin typeface="Arial"/>
                <a:ea typeface="ＭＳ Ｐゴシック"/>
              </a:endParaRPr>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EEECE1"/>
                </a:buClr>
              </a:pPr>
              <a:endParaRPr lang="ja-JP" altLang="en-US">
                <a:latin typeface="Arial"/>
                <a:ea typeface="ＭＳ Ｐゴシック"/>
              </a:endParaRPr>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EEECE1"/>
              </a:buClr>
            </a:pPr>
            <a:endParaRPr lang="ja-JP" altLang="en-US">
              <a:latin typeface="Arial"/>
              <a:ea typeface="ＭＳ Ｐゴシック"/>
            </a:endParaRPr>
          </a:p>
        </p:txBody>
      </p:sp>
      <p:sp>
        <p:nvSpPr>
          <p:cNvPr id="31" name="テキスト ボックス 30"/>
          <p:cNvSpPr txBox="1"/>
          <p:nvPr userDrawn="1"/>
        </p:nvSpPr>
        <p:spPr>
          <a:xfrm>
            <a:off x="9000860" y="6458626"/>
            <a:ext cx="447559" cy="307777"/>
          </a:xfrm>
          <a:prstGeom prst="rect">
            <a:avLst/>
          </a:prstGeom>
          <a:noFill/>
        </p:spPr>
        <p:txBody>
          <a:bodyPr wrap="square" lIns="0" rIns="0" rtlCol="0">
            <a:spAutoFit/>
          </a:bodyPr>
          <a:lstStyle/>
          <a:p>
            <a:pPr algn="r">
              <a:lnSpc>
                <a:spcPct val="100000"/>
              </a:lnSpc>
              <a:spcBef>
                <a:spcPts val="0"/>
              </a:spcBef>
              <a:buClr>
                <a:srgbClr val="EEECE1"/>
              </a:buClr>
            </a:pPr>
            <a:fld id="{1444EC06-CD1E-4921-AA8C-A162CD6E605A}" type="slidenum">
              <a:rPr lang="ja-JP" altLang="en-US" sz="1400" smtClean="0">
                <a:latin typeface="Arial"/>
                <a:ea typeface="ＭＳ Ｐゴシック"/>
              </a:rPr>
              <a:pPr algn="r">
                <a:lnSpc>
                  <a:spcPct val="100000"/>
                </a:lnSpc>
                <a:spcBef>
                  <a:spcPts val="0"/>
                </a:spcBef>
                <a:buClr>
                  <a:srgbClr val="EEECE1"/>
                </a:buClr>
              </a:pPr>
              <a:t>‹#›</a:t>
            </a:fld>
            <a:endParaRPr lang="ja-JP" altLang="en-US" sz="1400" dirty="0">
              <a:latin typeface="Arial"/>
              <a:ea typeface="ＭＳ Ｐゴシック"/>
            </a:endParaRPr>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5605" y="539974"/>
            <a:ext cx="9224963" cy="512762"/>
          </a:xfrm>
        </p:spPr>
        <p:txBody>
          <a:bodyPr/>
          <a:lstStyle>
            <a:lvl1pPr>
              <a:spcBef>
                <a:spcPts val="600"/>
              </a:spcBef>
              <a:defRPr>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9576EED-1837-4042-865C-AB5319F84B99}" type="datetime8">
              <a:rPr lang="en-US" altLang="ja-JP" smtClean="0"/>
              <a:pPr/>
              <a:t>5/10/2018 2:03 PM</a:t>
            </a:fld>
            <a:endParaRPr lang="en-US" altLang="ja-JP"/>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23849" y="1735138"/>
            <a:ext cx="4546601"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2850" y="1735138"/>
            <a:ext cx="4548188"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06AEC978-C459-49DF-A248-ED95A0A0521D}" type="datetime8">
              <a:rPr lang="en-US" altLang="ja-JP" smtClean="0"/>
              <a:pPr/>
              <a:t>5/10/2018 2:03 PM</a:t>
            </a:fld>
            <a:endParaRPr lang="en-US" altLang="ja-JP"/>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C855D2E3-5B41-4E2A-8692-55AC002D38D4}" type="datetime8">
              <a:rPr lang="en-US" altLang="ja-JP" smtClean="0"/>
              <a:pPr/>
              <a:t>5/10/2018 2:03 PM</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ine/Bar 章区切り">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4" y="2044640"/>
            <a:ext cx="9075600" cy="1229920"/>
          </a:xfrm>
        </p:spPr>
        <p:txBody>
          <a:bodyPr anchor="t"/>
          <a:lstStyle>
            <a:lvl1pPr>
              <a:lnSpc>
                <a:spcPts val="3034"/>
              </a:lnSpc>
              <a:defRPr sz="2400" baseline="0"/>
            </a:lvl1pPr>
          </a:lstStyle>
          <a:p>
            <a:r>
              <a:rPr lang="ja-JP" altLang="en-US" dirty="0" smtClean="0"/>
              <a:t>章区切り </a:t>
            </a:r>
            <a:r>
              <a:rPr lang="en-US" altLang="ja-JP" dirty="0" smtClean="0"/>
              <a:t>MSP</a:t>
            </a:r>
            <a:r>
              <a:rPr lang="ja-JP" altLang="en-US" dirty="0" smtClean="0"/>
              <a:t>ゴシック </a:t>
            </a:r>
            <a:r>
              <a:rPr lang="en-US" altLang="ja-JP" dirty="0" smtClean="0"/>
              <a:t>24pt</a:t>
            </a:r>
            <a:endParaRPr lang="en-US" dirty="0"/>
          </a:p>
        </p:txBody>
      </p:sp>
      <p:sp>
        <p:nvSpPr>
          <p:cNvPr id="9" name="Text Placeholder 8"/>
          <p:cNvSpPr>
            <a:spLocks noGrp="1"/>
          </p:cNvSpPr>
          <p:nvPr>
            <p:ph type="body" sz="quarter" idx="13"/>
          </p:nvPr>
        </p:nvSpPr>
        <p:spPr>
          <a:xfrm>
            <a:off x="414004" y="3288619"/>
            <a:ext cx="9075600" cy="1213532"/>
          </a:xfrm>
          <a:prstGeom prst="rect">
            <a:avLst/>
          </a:prstGeom>
        </p:spPr>
        <p:txBody>
          <a:bodyPr>
            <a:noAutofit/>
          </a:bodyPr>
          <a:lstStyle>
            <a:lvl1pPr marL="0" indent="0">
              <a:lnSpc>
                <a:spcPts val="1733"/>
              </a:lnSpc>
              <a:spcBef>
                <a:spcPts val="0"/>
              </a:spcBef>
              <a:buFontTx/>
              <a:buNone/>
              <a:defRPr sz="1100" b="1" i="0" cap="none" baseline="0">
                <a:solidFill>
                  <a:schemeClr val="tx1"/>
                </a:solidFill>
              </a:defRPr>
            </a:lvl1pPr>
            <a:lvl2pPr marL="0" indent="0">
              <a:lnSpc>
                <a:spcPts val="1733"/>
              </a:lnSpc>
              <a:spcBef>
                <a:spcPts val="0"/>
              </a:spcBef>
              <a:buFontTx/>
              <a:buNone/>
              <a:defRPr sz="1100" b="1" i="0" cap="none" baseline="0">
                <a:solidFill>
                  <a:schemeClr val="tx1"/>
                </a:solidFill>
              </a:defRPr>
            </a:lvl2pPr>
            <a:lvl3pPr marL="0" indent="0">
              <a:lnSpc>
                <a:spcPts val="1733"/>
              </a:lnSpc>
              <a:spcBef>
                <a:spcPts val="0"/>
              </a:spcBef>
              <a:buFontTx/>
              <a:buNone/>
              <a:defRPr sz="1100" b="1" i="0" cap="none" baseline="0">
                <a:solidFill>
                  <a:schemeClr val="tx1"/>
                </a:solidFill>
              </a:defRPr>
            </a:lvl3pPr>
            <a:lvl4pPr marL="0" indent="0">
              <a:lnSpc>
                <a:spcPts val="1733"/>
              </a:lnSpc>
              <a:spcBef>
                <a:spcPts val="0"/>
              </a:spcBef>
              <a:buFontTx/>
              <a:buNone/>
              <a:defRPr sz="1100" b="1" i="0" cap="none" baseline="0">
                <a:solidFill>
                  <a:schemeClr val="tx1"/>
                </a:solidFill>
              </a:defRPr>
            </a:lvl4pPr>
            <a:lvl5pPr marL="0" indent="0">
              <a:lnSpc>
                <a:spcPts val="1733"/>
              </a:lnSpc>
              <a:spcBef>
                <a:spcPts val="0"/>
              </a:spcBef>
              <a:buFontTx/>
              <a:buNone/>
              <a:defRPr sz="1100" b="1" i="0" cap="none" baseline="0">
                <a:solidFill>
                  <a:schemeClr val="tx1"/>
                </a:solidFill>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cxnSp>
        <p:nvCxnSpPr>
          <p:cNvPr id="11" name="Straight Connector 10"/>
          <p:cNvCxnSpPr/>
          <p:nvPr userDrawn="1"/>
        </p:nvCxnSpPr>
        <p:spPr>
          <a:xfrm>
            <a:off x="415201"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ja-JP" altLang="en-US" sz="600" dirty="0" smtClean="0">
                <a:solidFill>
                  <a:prstClr val="black"/>
                </a:solidFill>
                <a:latin typeface="Arial"/>
                <a:ea typeface="ＭＳ Ｐゴシック"/>
              </a:rPr>
              <a:t>章区切り</a:t>
            </a: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smtClean="0">
                <a:solidFill>
                  <a:prstClr val="black"/>
                </a:solidFill>
                <a:latin typeface="Arial"/>
                <a:ea typeface="ＭＳ Ｐゴシック"/>
              </a:rPr>
              <a:t>Mitsubishi UFJ </a:t>
            </a:r>
            <a:r>
              <a:rPr lang="en-US" altLang="ja-JP" sz="700" smtClean="0">
                <a:solidFill>
                  <a:prstClr val="black"/>
                </a:solidFill>
                <a:latin typeface="Arial"/>
                <a:ea typeface="ＭＳ Ｐゴシック"/>
              </a:rPr>
              <a:t>Research and Consulting </a:t>
            </a:r>
            <a:endParaRPr lang="ja-JP" altLang="en-US" sz="700" dirty="0" smtClean="0">
              <a:solidFill>
                <a:prstClr val="black"/>
              </a:solidFill>
              <a:latin typeface="Arial"/>
              <a:ea typeface="ＭＳ Ｐゴシック"/>
            </a:endParaRPr>
          </a:p>
        </p:txBody>
      </p:sp>
      <p:grpSp>
        <p:nvGrpSpPr>
          <p:cNvPr id="3" name="グループ化 2"/>
          <p:cNvGrpSpPr/>
          <p:nvPr userDrawn="1"/>
        </p:nvGrpSpPr>
        <p:grpSpPr>
          <a:xfrm>
            <a:off x="-105884" y="2044640"/>
            <a:ext cx="80962" cy="2457511"/>
            <a:chOff x="-105884" y="2044640"/>
            <a:chExt cx="80962" cy="2457511"/>
          </a:xfrm>
        </p:grpSpPr>
        <p:sp>
          <p:nvSpPr>
            <p:cNvPr id="13"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5"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8"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199016726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E868BB41-14CF-4448-9249-DC48BC24DBBF}" type="datetime8">
              <a:rPr lang="en-US" altLang="ja-JP" smtClean="0"/>
              <a:pPr/>
              <a:t>5/10/2018 2:03 PM</a:t>
            </a:fld>
            <a:endParaRPr lang="en-US" altLang="ja-JP"/>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userDrawn="1">
  <p:cSld name="表紙 2～3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4512" y="1763062"/>
            <a:ext cx="4968688" cy="1449914"/>
          </a:xfrm>
          <a:prstGeom prst="rect">
            <a:avLst/>
          </a:prstGeom>
        </p:spPr>
        <p:txBody>
          <a:bodyPr anchor="t"/>
          <a:lstStyle>
            <a:lvl1pPr>
              <a:lnSpc>
                <a:spcPct val="110000"/>
              </a:lnSpc>
              <a:defRPr sz="2600" baseline="0">
                <a:solidFill>
                  <a:schemeClr val="tx1"/>
                </a:solidFill>
              </a:defRPr>
            </a:lvl1pPr>
          </a:lstStyle>
          <a:p>
            <a:r>
              <a:rPr lang="ja-JP" altLang="en-US" dirty="0" smtClean="0"/>
              <a:t>タイトル </a:t>
            </a:r>
            <a:r>
              <a:rPr lang="en-US" altLang="ja-JP" dirty="0" smtClean="0"/>
              <a:t>MSP</a:t>
            </a:r>
            <a:r>
              <a:rPr lang="ja-JP" altLang="en-US" dirty="0" smtClean="0"/>
              <a:t>ゴシック </a:t>
            </a:r>
            <a:r>
              <a:rPr lang="en-US" altLang="ja-JP" dirty="0" smtClean="0"/>
              <a:t>26pt</a:t>
            </a:r>
            <a:br>
              <a:rPr lang="en-US" altLang="ja-JP" dirty="0" smtClean="0"/>
            </a:br>
            <a:r>
              <a:rPr lang="en-US" altLang="ja-JP" dirty="0" smtClean="0"/>
              <a:t>Title Arial Regular 26pt</a:t>
            </a:r>
            <a:br>
              <a:rPr lang="en-US" altLang="ja-JP" dirty="0" smtClean="0"/>
            </a:br>
            <a:r>
              <a:rPr lang="en-US" altLang="ja-JP" dirty="0" smtClean="0"/>
              <a:t>2</a:t>
            </a:r>
            <a:r>
              <a:rPr lang="ja-JP" altLang="en-US" dirty="0" smtClean="0"/>
              <a:t>～</a:t>
            </a:r>
            <a:r>
              <a:rPr lang="en-US" altLang="ja-JP" dirty="0" smtClean="0"/>
              <a:t>3</a:t>
            </a:r>
            <a:r>
              <a:rPr lang="ja-JP" altLang="en-US" dirty="0" smtClean="0"/>
              <a:t>行まで</a:t>
            </a:r>
            <a:endParaRPr lang="en-US" dirty="0"/>
          </a:p>
        </p:txBody>
      </p:sp>
      <p:sp>
        <p:nvSpPr>
          <p:cNvPr id="13" name="正方形/長方形 7"/>
          <p:cNvSpPr/>
          <p:nvPr userDrawn="1"/>
        </p:nvSpPr>
        <p:spPr>
          <a:xfrm>
            <a:off x="415925" y="1818003"/>
            <a:ext cx="9490076" cy="1213200"/>
          </a:xfrm>
          <a:custGeom>
            <a:avLst/>
            <a:gdLst/>
            <a:ahLst/>
            <a:cxnLst/>
            <a:rect l="l" t="t" r="r" b="b"/>
            <a:pathLst>
              <a:path w="8688360" h="1213200">
                <a:moveTo>
                  <a:pt x="5639998" y="0"/>
                </a:moveTo>
                <a:lnTo>
                  <a:pt x="8688360" y="0"/>
                </a:lnTo>
                <a:lnTo>
                  <a:pt x="8688360" y="1213200"/>
                </a:lnTo>
                <a:lnTo>
                  <a:pt x="5639998" y="1213200"/>
                </a:lnTo>
                <a:cubicBezTo>
                  <a:pt x="5691031" y="1019406"/>
                  <a:pt x="5716561" y="815984"/>
                  <a:pt x="5716561" y="606600"/>
                </a:cubicBezTo>
                <a:cubicBezTo>
                  <a:pt x="5716561" y="397216"/>
                  <a:pt x="5691031" y="193794"/>
                  <a:pt x="5639998" y="0"/>
                </a:cubicBezTo>
                <a:close/>
                <a:moveTo>
                  <a:pt x="0" y="0"/>
                </a:moveTo>
                <a:lnTo>
                  <a:pt x="751780" y="0"/>
                </a:lnTo>
                <a:cubicBezTo>
                  <a:pt x="700747" y="193794"/>
                  <a:pt x="675217" y="397216"/>
                  <a:pt x="675217" y="606600"/>
                </a:cubicBezTo>
                <a:cubicBezTo>
                  <a:pt x="675217" y="815984"/>
                  <a:pt x="700747" y="1019406"/>
                  <a:pt x="751780" y="1213200"/>
                </a:cubicBezTo>
                <a:lnTo>
                  <a:pt x="0" y="1213200"/>
                </a:lnTo>
                <a:close/>
              </a:path>
            </a:pathLst>
          </a:custGeom>
          <a:gradFill flip="none" rotWithShape="1">
            <a:gsLst>
              <a:gs pos="62000">
                <a:schemeClr val="bg2"/>
              </a:gs>
              <a:gs pos="0">
                <a:srgbClr val="820000"/>
              </a:gs>
              <a:gs pos="100000">
                <a:srgbClr val="E6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265" fontAlgn="auto">
              <a:lnSpc>
                <a:spcPct val="100000"/>
              </a:lnSpc>
              <a:spcBef>
                <a:spcPts val="0"/>
              </a:spcBef>
              <a:spcAft>
                <a:spcPts val="0"/>
              </a:spcAft>
              <a:buClrTx/>
              <a:buFontTx/>
              <a:buNone/>
            </a:pPr>
            <a:endParaRPr lang="ja-JP" altLang="en-US" sz="2000">
              <a:solidFill>
                <a:srgbClr val="FFFFFF"/>
              </a:solidFill>
            </a:endParaRPr>
          </a:p>
        </p:txBody>
      </p:sp>
      <p:sp>
        <p:nvSpPr>
          <p:cNvPr id="8" name="テキスト プレースホルダー 3"/>
          <p:cNvSpPr>
            <a:spLocks noGrp="1"/>
          </p:cNvSpPr>
          <p:nvPr>
            <p:ph type="body" sz="quarter" idx="13" hasCustomPrompt="1"/>
          </p:nvPr>
        </p:nvSpPr>
        <p:spPr>
          <a:xfrm>
            <a:off x="1424515" y="3282358"/>
            <a:ext cx="4607991" cy="877664"/>
          </a:xfrm>
          <a:prstGeom prst="rect">
            <a:avLst/>
          </a:prstGeom>
        </p:spPr>
        <p:txBody>
          <a:bodyPr vert="horz" lIns="54000" tIns="0" rIns="54000" bIns="0" rtlCol="0">
            <a:noAutofit/>
          </a:bodyPr>
          <a:lstStyle>
            <a:lvl1pPr>
              <a:spcAft>
                <a:spcPts val="0"/>
              </a:spcAft>
              <a:defRPr lang="ja-JP" altLang="en-US" sz="1200" b="1" i="0" cap="none" baseline="0" dirty="0" smtClean="0">
                <a:latin typeface="+mn-lt"/>
                <a:ea typeface="+mn-ea"/>
                <a:cs typeface="+mn-cs"/>
              </a:defRPr>
            </a:lvl1pPr>
          </a:lstStyle>
          <a:p>
            <a:r>
              <a:rPr lang="ja-JP" altLang="en-US" dirty="0" smtClean="0"/>
              <a:t>サブタイトル </a:t>
            </a:r>
            <a:r>
              <a:rPr lang="en-US" altLang="ja-JP" dirty="0" smtClean="0"/>
              <a:t>MSP</a:t>
            </a:r>
            <a:r>
              <a:rPr lang="ja-JP" altLang="en-US" dirty="0" smtClean="0"/>
              <a:t>ゴシック＋</a:t>
            </a:r>
            <a:r>
              <a:rPr lang="en-US" altLang="ja-JP" dirty="0" smtClean="0"/>
              <a:t>Arial Bold 12pt</a:t>
            </a:r>
          </a:p>
          <a:p>
            <a:r>
              <a:rPr lang="ja-JP" altLang="en-US" dirty="0" smtClean="0"/>
              <a:t>□□□□年□□月□□日</a:t>
            </a:r>
            <a:endParaRPr lang="en-US" altLang="ja-JP" dirty="0" smtClean="0"/>
          </a:p>
          <a:p>
            <a:r>
              <a:rPr lang="ja-JP" altLang="en-US" dirty="0" smtClean="0"/>
              <a:t>部署名</a:t>
            </a:r>
            <a:endParaRPr kumimoji="1" lang="ja-JP" altLang="en-US" dirty="0" smtClean="0"/>
          </a:p>
        </p:txBody>
      </p:sp>
      <p:sp>
        <p:nvSpPr>
          <p:cNvPr id="7" name="テキスト プレースホルダー 10"/>
          <p:cNvSpPr>
            <a:spLocks noGrp="1"/>
          </p:cNvSpPr>
          <p:nvPr>
            <p:ph type="body" sz="quarter" idx="12" hasCustomPrompt="1"/>
          </p:nvPr>
        </p:nvSpPr>
        <p:spPr>
          <a:xfrm>
            <a:off x="414004"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smtClean="0"/>
              <a:t>クライアント名 </a:t>
            </a:r>
            <a:r>
              <a:rPr lang="en-US" altLang="ja-JP" dirty="0" smtClean="0"/>
              <a:t>MSP</a:t>
            </a:r>
            <a:r>
              <a:rPr lang="ja-JP" altLang="en-US" dirty="0" smtClean="0"/>
              <a:t>ゴシック </a:t>
            </a:r>
            <a:r>
              <a:rPr lang="en-US" altLang="ja-JP" dirty="0" smtClean="0"/>
              <a:t>20pt</a:t>
            </a:r>
          </a:p>
        </p:txBody>
      </p:sp>
      <p:sp>
        <p:nvSpPr>
          <p:cNvPr id="6" name="テキスト ボックス 5"/>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smtClean="0">
                <a:solidFill>
                  <a:prstClr val="black"/>
                </a:solidFill>
                <a:latin typeface="Arial"/>
                <a:ea typeface="ＭＳ Ｐゴシック"/>
              </a:rPr>
              <a:t>Cover 2</a:t>
            </a:r>
            <a:endParaRPr lang="ja-JP" altLang="en-US" sz="600" dirty="0" smtClean="0">
              <a:solidFill>
                <a:prstClr val="black"/>
              </a:solidFill>
              <a:latin typeface="Arial"/>
              <a:ea typeface="ＭＳ Ｐゴシック"/>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5912"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9358" y="6217425"/>
            <a:ext cx="3646137" cy="20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グループ化 10"/>
          <p:cNvGrpSpPr/>
          <p:nvPr userDrawn="1"/>
        </p:nvGrpSpPr>
        <p:grpSpPr>
          <a:xfrm>
            <a:off x="1427495" y="-113318"/>
            <a:ext cx="4747260" cy="92724"/>
            <a:chOff x="1427495" y="-138636"/>
            <a:chExt cx="4747260" cy="92724"/>
          </a:xfrm>
        </p:grpSpPr>
        <p:sp>
          <p:nvSpPr>
            <p:cNvPr id="12"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4"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5" name="グループ化 3"/>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3" name="Line 112"/>
            <p:cNvSpPr>
              <a:spLocks noChangeShapeType="1"/>
            </p:cNvSpPr>
            <p:nvPr userDrawn="1"/>
          </p:nvSpPr>
          <p:spPr bwMode="auto">
            <a:xfrm>
              <a:off x="-105884" y="328235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4" name="Line 112"/>
            <p:cNvSpPr>
              <a:spLocks noChangeShapeType="1"/>
            </p:cNvSpPr>
            <p:nvPr userDrawn="1"/>
          </p:nvSpPr>
          <p:spPr bwMode="auto">
            <a:xfrm>
              <a:off x="-105884" y="3212976"/>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6" name="Line 112"/>
            <p:cNvSpPr>
              <a:spLocks noChangeShapeType="1"/>
            </p:cNvSpPr>
            <p:nvPr userDrawn="1"/>
          </p:nvSpPr>
          <p:spPr bwMode="auto">
            <a:xfrm>
              <a:off x="-105884" y="176306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304924951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本文スライド">
    <p:spTree>
      <p:nvGrpSpPr>
        <p:cNvPr id="1" name=""/>
        <p:cNvGrpSpPr/>
        <p:nvPr/>
      </p:nvGrpSpPr>
      <p:grpSpPr>
        <a:xfrm>
          <a:off x="0" y="0"/>
          <a:ext cx="0" cy="0"/>
          <a:chOff x="0" y="0"/>
          <a:chExt cx="0" cy="0"/>
        </a:xfrm>
      </p:grpSpPr>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6_本文スライド">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5/10/2018 2:03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EEECE1"/>
                </a:buClr>
              </a:pPr>
              <a:endParaRPr lang="ja-JP" altLang="en-US"/>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EEECE1"/>
                </a:buClr>
              </a:pPr>
              <a:endParaRPr lang="ja-JP" altLang="en-US"/>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EEECE1"/>
              </a:buClr>
            </a:pPr>
            <a:endParaRPr lang="ja-JP" altLang="en-US"/>
          </a:p>
        </p:txBody>
      </p:sp>
      <p:pic>
        <p:nvPicPr>
          <p:cNvPr id="2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5/10/2018 2:03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EEECE1"/>
                </a:buClr>
              </a:pPr>
              <a:endParaRPr lang="ja-JP" altLang="en-US"/>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EEECE1"/>
                </a:buClr>
              </a:pPr>
              <a:endParaRPr lang="ja-JP" altLang="en-US"/>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EEECE1"/>
              </a:buClr>
            </a:pPr>
            <a:endParaRPr lang="ja-JP" altLang="en-US"/>
          </a:p>
        </p:txBody>
      </p:sp>
      <p:sp>
        <p:nvSpPr>
          <p:cNvPr id="31" name="テキスト ボックス 30"/>
          <p:cNvSpPr txBox="1"/>
          <p:nvPr userDrawn="1"/>
        </p:nvSpPr>
        <p:spPr>
          <a:xfrm>
            <a:off x="9000860" y="6458626"/>
            <a:ext cx="447559" cy="307777"/>
          </a:xfrm>
          <a:prstGeom prst="rect">
            <a:avLst/>
          </a:prstGeom>
          <a:noFill/>
        </p:spPr>
        <p:txBody>
          <a:bodyPr wrap="square" lIns="0" rIns="0" rtlCol="0">
            <a:spAutoFit/>
          </a:bodyPr>
          <a:lstStyle/>
          <a:p>
            <a:pPr algn="r">
              <a:lnSpc>
                <a:spcPct val="100000"/>
              </a:lnSpc>
              <a:spcBef>
                <a:spcPts val="0"/>
              </a:spcBef>
              <a:buClr>
                <a:srgbClr val="EEECE1"/>
              </a:buClr>
            </a:pPr>
            <a:fld id="{1444EC06-CD1E-4921-AA8C-A162CD6E605A}" type="slidenum">
              <a:rPr lang="ja-JP" altLang="en-US" sz="1400" smtClean="0"/>
              <a:pPr algn="r">
                <a:lnSpc>
                  <a:spcPct val="100000"/>
                </a:lnSpc>
                <a:spcBef>
                  <a:spcPts val="0"/>
                </a:spcBef>
                <a:buClr>
                  <a:srgbClr val="EEECE1"/>
                </a:buClr>
              </a:pPr>
              <a:t>‹#›</a:t>
            </a:fld>
            <a:endParaRPr lang="ja-JP" altLang="en-US" sz="1400" dirty="0"/>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5605" y="539974"/>
            <a:ext cx="9224963" cy="512762"/>
          </a:xfrm>
        </p:spPr>
        <p:txBody>
          <a:bodyPr/>
          <a:lstStyle>
            <a:lvl1pPr>
              <a:spcBef>
                <a:spcPts val="600"/>
              </a:spcBef>
              <a:defRPr>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9576EED-1837-4042-865C-AB5319F84B99}" type="datetime8">
              <a:rPr lang="en-US" altLang="ja-JP" smtClean="0"/>
              <a:pPr/>
              <a:t>5/10/2018 2:03 PM</a:t>
            </a:fld>
            <a:endParaRPr lang="en-US" altLang="ja-JP"/>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23849" y="1735138"/>
            <a:ext cx="4546601"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2850" y="1735138"/>
            <a:ext cx="4548188"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06AEC978-C459-49DF-A248-ED95A0A0521D}" type="datetime8">
              <a:rPr lang="en-US" altLang="ja-JP" smtClean="0"/>
              <a:pPr/>
              <a:t>5/10/2018 2:03 PM</a:t>
            </a:fld>
            <a:endParaRPr lang="en-US" altLang="ja-JP"/>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C855D2E3-5B41-4E2A-8692-55AC002D38D4}" type="datetime8">
              <a:rPr lang="en-US" altLang="ja-JP" smtClean="0"/>
              <a:pPr/>
              <a:t>5/10/2018 2:03 PM</a:t>
            </a:fld>
            <a:endParaRPr lang="en-US" altLang="ja-JP"/>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E868BB41-14CF-4448-9249-DC48BC24DBBF}" type="datetime8">
              <a:rPr lang="en-US" altLang="ja-JP" smtClean="0"/>
              <a:pPr/>
              <a:t>5/10/2018 2:03 PM</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ine/Bar Appendi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4" y="2044640"/>
            <a:ext cx="9075600" cy="1229920"/>
          </a:xfrm>
        </p:spPr>
        <p:txBody>
          <a:bodyPr anchor="t"/>
          <a:lstStyle>
            <a:lvl1pPr>
              <a:lnSpc>
                <a:spcPts val="3034"/>
              </a:lnSpc>
              <a:defRPr sz="2400" baseline="0"/>
            </a:lvl1pPr>
          </a:lstStyle>
          <a:p>
            <a:r>
              <a:rPr lang="en-US" altLang="ja-JP" dirty="0" smtClean="0"/>
              <a:t>Appendix</a:t>
            </a:r>
            <a:r>
              <a:rPr lang="ja-JP" altLang="en-US" dirty="0" smtClean="0"/>
              <a:t> </a:t>
            </a:r>
            <a:r>
              <a:rPr lang="en-US" altLang="ja-JP" dirty="0" smtClean="0"/>
              <a:t>MSP</a:t>
            </a:r>
            <a:r>
              <a:rPr lang="ja-JP" altLang="en-US" dirty="0" smtClean="0"/>
              <a:t>ゴシック </a:t>
            </a:r>
            <a:r>
              <a:rPr lang="en-US" altLang="ja-JP" dirty="0" smtClean="0"/>
              <a:t>24pt</a:t>
            </a:r>
            <a:endParaRPr lang="en-US" dirty="0"/>
          </a:p>
        </p:txBody>
      </p:sp>
      <p:sp>
        <p:nvSpPr>
          <p:cNvPr id="9" name="Text Placeholder 8"/>
          <p:cNvSpPr>
            <a:spLocks noGrp="1"/>
          </p:cNvSpPr>
          <p:nvPr>
            <p:ph type="body" sz="quarter" idx="13"/>
          </p:nvPr>
        </p:nvSpPr>
        <p:spPr>
          <a:xfrm>
            <a:off x="414004" y="3288619"/>
            <a:ext cx="9075600" cy="1213532"/>
          </a:xfrm>
          <a:prstGeom prst="rect">
            <a:avLst/>
          </a:prstGeom>
        </p:spPr>
        <p:txBody>
          <a:bodyPr>
            <a:noAutofit/>
          </a:bodyPr>
          <a:lstStyle>
            <a:lvl1pPr marL="0" indent="0">
              <a:lnSpc>
                <a:spcPts val="1733"/>
              </a:lnSpc>
              <a:spcBef>
                <a:spcPts val="0"/>
              </a:spcBef>
              <a:buFontTx/>
              <a:buNone/>
              <a:defRPr sz="1100" b="1" i="0" cap="none" baseline="0">
                <a:solidFill>
                  <a:schemeClr val="tx1"/>
                </a:solidFill>
              </a:defRPr>
            </a:lvl1pPr>
            <a:lvl2pPr marL="0" indent="0">
              <a:lnSpc>
                <a:spcPts val="1733"/>
              </a:lnSpc>
              <a:spcBef>
                <a:spcPts val="0"/>
              </a:spcBef>
              <a:buFontTx/>
              <a:buNone/>
              <a:defRPr sz="1100" b="1" i="0" cap="none" baseline="0">
                <a:solidFill>
                  <a:schemeClr val="tx1"/>
                </a:solidFill>
              </a:defRPr>
            </a:lvl2pPr>
            <a:lvl3pPr marL="0" indent="0">
              <a:lnSpc>
                <a:spcPts val="1733"/>
              </a:lnSpc>
              <a:spcBef>
                <a:spcPts val="0"/>
              </a:spcBef>
              <a:buFontTx/>
              <a:buNone/>
              <a:defRPr sz="1100" b="1" i="0" cap="none" baseline="0">
                <a:solidFill>
                  <a:schemeClr val="tx1"/>
                </a:solidFill>
              </a:defRPr>
            </a:lvl3pPr>
            <a:lvl4pPr marL="0" indent="0">
              <a:lnSpc>
                <a:spcPts val="1733"/>
              </a:lnSpc>
              <a:spcBef>
                <a:spcPts val="0"/>
              </a:spcBef>
              <a:buFontTx/>
              <a:buNone/>
              <a:defRPr sz="1100" b="1" i="0" cap="none" baseline="0">
                <a:solidFill>
                  <a:schemeClr val="tx1"/>
                </a:solidFill>
              </a:defRPr>
            </a:lvl4pPr>
            <a:lvl5pPr marL="0" indent="0">
              <a:lnSpc>
                <a:spcPts val="1733"/>
              </a:lnSpc>
              <a:spcBef>
                <a:spcPts val="0"/>
              </a:spcBef>
              <a:buFontTx/>
              <a:buNone/>
              <a:defRPr sz="1100" b="1" i="0" cap="none" baseline="0">
                <a:solidFill>
                  <a:schemeClr val="tx1"/>
                </a:solidFill>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cxnSp>
        <p:nvCxnSpPr>
          <p:cNvPr id="11" name="Straight Connector 10"/>
          <p:cNvCxnSpPr/>
          <p:nvPr userDrawn="1"/>
        </p:nvCxnSpPr>
        <p:spPr>
          <a:xfrm>
            <a:off x="414004"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dirty="0" smtClean="0">
                <a:solidFill>
                  <a:prstClr val="black"/>
                </a:solidFill>
                <a:latin typeface="Arial"/>
                <a:ea typeface="ＭＳ Ｐゴシック"/>
              </a:rPr>
              <a:t>Appendix</a:t>
            </a:r>
            <a:endParaRPr lang="ja-JP" altLang="en-US" sz="600" dirty="0" smtClean="0">
              <a:solidFill>
                <a:prstClr val="black"/>
              </a:solidFill>
              <a:latin typeface="Arial"/>
              <a:ea typeface="ＭＳ Ｐゴシック"/>
            </a:endParaRP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smtClean="0">
                <a:solidFill>
                  <a:prstClr val="black"/>
                </a:solidFill>
                <a:latin typeface="Arial"/>
                <a:ea typeface="ＭＳ Ｐゴシック"/>
              </a:rPr>
              <a:t>Mitsubishi UFJ </a:t>
            </a:r>
            <a:r>
              <a:rPr lang="en-US" altLang="ja-JP" sz="700" smtClean="0">
                <a:solidFill>
                  <a:prstClr val="black"/>
                </a:solidFill>
                <a:latin typeface="Arial"/>
                <a:ea typeface="ＭＳ Ｐゴシック"/>
              </a:rPr>
              <a:t>Research and Consulting </a:t>
            </a:r>
            <a:endParaRPr lang="ja-JP" altLang="en-US" sz="700" dirty="0" smtClean="0">
              <a:solidFill>
                <a:prstClr val="black"/>
              </a:solidFill>
              <a:latin typeface="Arial"/>
              <a:ea typeface="ＭＳ Ｐゴシック"/>
            </a:endParaRPr>
          </a:p>
        </p:txBody>
      </p:sp>
      <p:grpSp>
        <p:nvGrpSpPr>
          <p:cNvPr id="3" name="グループ化 2"/>
          <p:cNvGrpSpPr/>
          <p:nvPr userDrawn="1"/>
        </p:nvGrpSpPr>
        <p:grpSpPr>
          <a:xfrm>
            <a:off x="-105884" y="2044640"/>
            <a:ext cx="80962" cy="2457511"/>
            <a:chOff x="-105884" y="2044640"/>
            <a:chExt cx="80962" cy="2457511"/>
          </a:xfrm>
        </p:grpSpPr>
        <p:sp>
          <p:nvSpPr>
            <p:cNvPr id="13"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5"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8"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1535312377"/>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本文スライド">
    <p:spTree>
      <p:nvGrpSpPr>
        <p:cNvPr id="1" name=""/>
        <p:cNvGrpSpPr/>
        <p:nvPr/>
      </p:nvGrpSpPr>
      <p:grpSpPr>
        <a:xfrm>
          <a:off x="0" y="0"/>
          <a:ext cx="0" cy="0"/>
          <a:chOff x="0" y="0"/>
          <a:chExt cx="0" cy="0"/>
        </a:xfrm>
      </p:grpSpPr>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6_本文スライド">
    <p:spTree>
      <p:nvGrpSpPr>
        <p:cNvPr id="1" name=""/>
        <p:cNvGrpSpPr/>
        <p:nvPr/>
      </p:nvGrpSpPr>
      <p:grpSpPr>
        <a:xfrm>
          <a:off x="0" y="0"/>
          <a:ext cx="0" cy="0"/>
          <a:chOff x="0" y="0"/>
          <a:chExt cx="0" cy="0"/>
        </a:xfrm>
      </p:grpSpPr>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1_セクション見出し">
    <p:spTree>
      <p:nvGrpSpPr>
        <p:cNvPr id="1" name=""/>
        <p:cNvGrpSpPr/>
        <p:nvPr/>
      </p:nvGrpSpPr>
      <p:grpSpPr>
        <a:xfrm>
          <a:off x="0" y="0"/>
          <a:ext cx="0" cy="0"/>
          <a:chOff x="0" y="0"/>
          <a:chExt cx="0" cy="0"/>
        </a:xfrm>
      </p:grpSpPr>
      <p:sp>
        <p:nvSpPr>
          <p:cNvPr id="727043" name="Rectangle 3"/>
          <p:cNvSpPr>
            <a:spLocks noGrp="1" noChangeArrowheads="1"/>
          </p:cNvSpPr>
          <p:nvPr>
            <p:ph type="dt" sz="half" idx="2"/>
          </p:nvPr>
        </p:nvSpPr>
        <p:spPr>
          <a:xfrm>
            <a:off x="7627939" y="371475"/>
            <a:ext cx="1862137" cy="217488"/>
          </a:xfrm>
          <a:prstGeom prst="rect">
            <a:avLst/>
          </a:prstGeom>
        </p:spPr>
        <p:txBody>
          <a:bodyPr/>
          <a:lstStyle>
            <a:lvl1pPr>
              <a:defRPr/>
            </a:lvl1pPr>
          </a:lstStyle>
          <a:p>
            <a:fld id="{43E23F33-E24F-4AC9-A61B-6AC710DB8CB9}" type="datetime8">
              <a:rPr kumimoji="0" lang="en-US" altLang="ja-JP" sz="1800" smtClean="0">
                <a:solidFill>
                  <a:prstClr val="black"/>
                </a:solidFill>
              </a:rPr>
              <a:pPr/>
              <a:t>5/10/2018 2:03 PM</a:t>
            </a:fld>
            <a:endParaRPr kumimoji="0" lang="en-US" altLang="ja-JP" sz="1800">
              <a:solidFill>
                <a:prstClr val="black"/>
              </a:solidFill>
            </a:endParaRPr>
          </a:p>
        </p:txBody>
      </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5/10/2018 2:03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EEECE1"/>
                </a:buClr>
              </a:pPr>
              <a:endParaRPr lang="ja-JP" altLang="en-US"/>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EEECE1"/>
                </a:buClr>
              </a:pPr>
              <a:endParaRPr lang="ja-JP" altLang="en-US"/>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EEECE1"/>
              </a:buClr>
            </a:pPr>
            <a:endParaRPr lang="ja-JP" altLang="en-US"/>
          </a:p>
        </p:txBody>
      </p:sp>
      <p:pic>
        <p:nvPicPr>
          <p:cNvPr id="2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5/10/2018 2:03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EEECE1"/>
                </a:buClr>
              </a:pPr>
              <a:endParaRPr lang="ja-JP" altLang="en-US"/>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EEECE1"/>
                </a:buClr>
              </a:pPr>
              <a:endParaRPr lang="ja-JP" altLang="en-US"/>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EEECE1"/>
              </a:buClr>
            </a:pPr>
            <a:endParaRPr lang="ja-JP" altLang="en-US"/>
          </a:p>
        </p:txBody>
      </p:sp>
      <p:sp>
        <p:nvSpPr>
          <p:cNvPr id="31" name="テキスト ボックス 30"/>
          <p:cNvSpPr txBox="1"/>
          <p:nvPr userDrawn="1"/>
        </p:nvSpPr>
        <p:spPr>
          <a:xfrm>
            <a:off x="9000860" y="6458626"/>
            <a:ext cx="447559" cy="307777"/>
          </a:xfrm>
          <a:prstGeom prst="rect">
            <a:avLst/>
          </a:prstGeom>
          <a:noFill/>
        </p:spPr>
        <p:txBody>
          <a:bodyPr wrap="square" lIns="0" rIns="0" rtlCol="0">
            <a:spAutoFit/>
          </a:bodyPr>
          <a:lstStyle/>
          <a:p>
            <a:pPr algn="r">
              <a:lnSpc>
                <a:spcPct val="100000"/>
              </a:lnSpc>
              <a:spcBef>
                <a:spcPts val="0"/>
              </a:spcBef>
              <a:buClr>
                <a:srgbClr val="EEECE1"/>
              </a:buClr>
            </a:pPr>
            <a:fld id="{1444EC06-CD1E-4921-AA8C-A162CD6E605A}" type="slidenum">
              <a:rPr lang="ja-JP" altLang="en-US" sz="1400" smtClean="0"/>
              <a:pPr algn="r">
                <a:lnSpc>
                  <a:spcPct val="100000"/>
                </a:lnSpc>
                <a:spcBef>
                  <a:spcPts val="0"/>
                </a:spcBef>
                <a:buClr>
                  <a:srgbClr val="EEECE1"/>
                </a:buClr>
              </a:pPr>
              <a:t>‹#›</a:t>
            </a:fld>
            <a:endParaRPr lang="ja-JP" altLang="en-US" sz="1400" dirty="0"/>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5605" y="539974"/>
            <a:ext cx="9224963" cy="512762"/>
          </a:xfrm>
        </p:spPr>
        <p:txBody>
          <a:bodyPr/>
          <a:lstStyle>
            <a:lvl1pPr>
              <a:spcBef>
                <a:spcPts val="600"/>
              </a:spcBef>
              <a:defRPr>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9576EED-1837-4042-865C-AB5319F84B99}" type="datetime8">
              <a:rPr lang="en-US" altLang="ja-JP" smtClean="0"/>
              <a:pPr/>
              <a:t>5/10/2018 2:03 PM</a:t>
            </a:fld>
            <a:endParaRPr lang="en-US" altLang="ja-JP"/>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23849" y="1735138"/>
            <a:ext cx="4546601"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2850" y="1735138"/>
            <a:ext cx="4548188"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06AEC978-C459-49DF-A248-ED95A0A0521D}" type="datetime8">
              <a:rPr lang="en-US" altLang="ja-JP" smtClean="0"/>
              <a:pPr/>
              <a:t>5/10/2018 2:03 PM</a:t>
            </a:fld>
            <a:endParaRPr lang="en-US" altLang="ja-JP"/>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C855D2E3-5B41-4E2A-8692-55AC002D38D4}" type="datetime8">
              <a:rPr lang="en-US" altLang="ja-JP" smtClean="0"/>
              <a:pPr/>
              <a:t>5/10/2018 2:03 PM</a:t>
            </a:fld>
            <a:endParaRPr lang="en-US" altLang="ja-JP"/>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E868BB41-14CF-4448-9249-DC48BC24DBBF}" type="datetime8">
              <a:rPr lang="en-US" altLang="ja-JP" smtClean="0"/>
              <a:pPr/>
              <a:t>5/10/2018 2:03 PM</a:t>
            </a:fld>
            <a:endParaRPr lang="en-US" altLang="ja-JP"/>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userDrawn="1">
  <p:cSld name="表紙 2～3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4512" y="1763062"/>
            <a:ext cx="4968688" cy="1449914"/>
          </a:xfrm>
          <a:prstGeom prst="rect">
            <a:avLst/>
          </a:prstGeom>
        </p:spPr>
        <p:txBody>
          <a:bodyPr anchor="t"/>
          <a:lstStyle>
            <a:lvl1pPr>
              <a:lnSpc>
                <a:spcPct val="110000"/>
              </a:lnSpc>
              <a:defRPr sz="2600" baseline="0">
                <a:solidFill>
                  <a:schemeClr val="tx1"/>
                </a:solidFill>
              </a:defRPr>
            </a:lvl1pPr>
          </a:lstStyle>
          <a:p>
            <a:r>
              <a:rPr lang="ja-JP" altLang="en-US" dirty="0" smtClean="0"/>
              <a:t>タイトル </a:t>
            </a:r>
            <a:r>
              <a:rPr lang="en-US" altLang="ja-JP" dirty="0" smtClean="0"/>
              <a:t>MSP</a:t>
            </a:r>
            <a:r>
              <a:rPr lang="ja-JP" altLang="en-US" dirty="0" smtClean="0"/>
              <a:t>ゴシック </a:t>
            </a:r>
            <a:r>
              <a:rPr lang="en-US" altLang="ja-JP" dirty="0" smtClean="0"/>
              <a:t>26pt</a:t>
            </a:r>
            <a:br>
              <a:rPr lang="en-US" altLang="ja-JP" dirty="0" smtClean="0"/>
            </a:br>
            <a:r>
              <a:rPr lang="en-US" altLang="ja-JP" dirty="0" smtClean="0"/>
              <a:t>Title Arial Regular 26pt</a:t>
            </a:r>
            <a:br>
              <a:rPr lang="en-US" altLang="ja-JP" dirty="0" smtClean="0"/>
            </a:br>
            <a:r>
              <a:rPr lang="en-US" altLang="ja-JP" dirty="0" smtClean="0"/>
              <a:t>2</a:t>
            </a:r>
            <a:r>
              <a:rPr lang="ja-JP" altLang="en-US" dirty="0" smtClean="0"/>
              <a:t>～</a:t>
            </a:r>
            <a:r>
              <a:rPr lang="en-US" altLang="ja-JP" dirty="0" smtClean="0"/>
              <a:t>3</a:t>
            </a:r>
            <a:r>
              <a:rPr lang="ja-JP" altLang="en-US" dirty="0" smtClean="0"/>
              <a:t>行まで</a:t>
            </a:r>
            <a:endParaRPr lang="en-US" dirty="0"/>
          </a:p>
        </p:txBody>
      </p:sp>
      <p:sp>
        <p:nvSpPr>
          <p:cNvPr id="13" name="正方形/長方形 7"/>
          <p:cNvSpPr/>
          <p:nvPr userDrawn="1"/>
        </p:nvSpPr>
        <p:spPr>
          <a:xfrm>
            <a:off x="415925" y="1818003"/>
            <a:ext cx="9490076" cy="1213200"/>
          </a:xfrm>
          <a:custGeom>
            <a:avLst/>
            <a:gdLst/>
            <a:ahLst/>
            <a:cxnLst/>
            <a:rect l="l" t="t" r="r" b="b"/>
            <a:pathLst>
              <a:path w="8688360" h="1213200">
                <a:moveTo>
                  <a:pt x="5639998" y="0"/>
                </a:moveTo>
                <a:lnTo>
                  <a:pt x="8688360" y="0"/>
                </a:lnTo>
                <a:lnTo>
                  <a:pt x="8688360" y="1213200"/>
                </a:lnTo>
                <a:lnTo>
                  <a:pt x="5639998" y="1213200"/>
                </a:lnTo>
                <a:cubicBezTo>
                  <a:pt x="5691031" y="1019406"/>
                  <a:pt x="5716561" y="815984"/>
                  <a:pt x="5716561" y="606600"/>
                </a:cubicBezTo>
                <a:cubicBezTo>
                  <a:pt x="5716561" y="397216"/>
                  <a:pt x="5691031" y="193794"/>
                  <a:pt x="5639998" y="0"/>
                </a:cubicBezTo>
                <a:close/>
                <a:moveTo>
                  <a:pt x="0" y="0"/>
                </a:moveTo>
                <a:lnTo>
                  <a:pt x="751780" y="0"/>
                </a:lnTo>
                <a:cubicBezTo>
                  <a:pt x="700747" y="193794"/>
                  <a:pt x="675217" y="397216"/>
                  <a:pt x="675217" y="606600"/>
                </a:cubicBezTo>
                <a:cubicBezTo>
                  <a:pt x="675217" y="815984"/>
                  <a:pt x="700747" y="1019406"/>
                  <a:pt x="751780" y="1213200"/>
                </a:cubicBezTo>
                <a:lnTo>
                  <a:pt x="0" y="1213200"/>
                </a:lnTo>
                <a:close/>
              </a:path>
            </a:pathLst>
          </a:custGeom>
          <a:gradFill flip="none" rotWithShape="1">
            <a:gsLst>
              <a:gs pos="62000">
                <a:schemeClr val="bg2"/>
              </a:gs>
              <a:gs pos="0">
                <a:srgbClr val="820000"/>
              </a:gs>
              <a:gs pos="100000">
                <a:srgbClr val="E6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265" fontAlgn="auto">
              <a:lnSpc>
                <a:spcPct val="100000"/>
              </a:lnSpc>
              <a:spcBef>
                <a:spcPts val="0"/>
              </a:spcBef>
              <a:spcAft>
                <a:spcPts val="0"/>
              </a:spcAft>
              <a:buClrTx/>
              <a:buFontTx/>
              <a:buNone/>
            </a:pPr>
            <a:endParaRPr lang="ja-JP" altLang="en-US" sz="2000">
              <a:solidFill>
                <a:srgbClr val="FFFFFF"/>
              </a:solidFill>
            </a:endParaRPr>
          </a:p>
        </p:txBody>
      </p:sp>
      <p:sp>
        <p:nvSpPr>
          <p:cNvPr id="8" name="テキスト プレースホルダー 3"/>
          <p:cNvSpPr>
            <a:spLocks noGrp="1"/>
          </p:cNvSpPr>
          <p:nvPr>
            <p:ph type="body" sz="quarter" idx="13" hasCustomPrompt="1"/>
          </p:nvPr>
        </p:nvSpPr>
        <p:spPr>
          <a:xfrm>
            <a:off x="1424515" y="3282358"/>
            <a:ext cx="4607991" cy="877664"/>
          </a:xfrm>
          <a:prstGeom prst="rect">
            <a:avLst/>
          </a:prstGeom>
        </p:spPr>
        <p:txBody>
          <a:bodyPr vert="horz" lIns="54000" tIns="0" rIns="54000" bIns="0" rtlCol="0">
            <a:noAutofit/>
          </a:bodyPr>
          <a:lstStyle>
            <a:lvl1pPr>
              <a:spcAft>
                <a:spcPts val="0"/>
              </a:spcAft>
              <a:defRPr lang="ja-JP" altLang="en-US" sz="1200" b="1" i="0" cap="none" baseline="0" dirty="0" smtClean="0">
                <a:latin typeface="+mn-lt"/>
                <a:ea typeface="+mn-ea"/>
                <a:cs typeface="+mn-cs"/>
              </a:defRPr>
            </a:lvl1pPr>
          </a:lstStyle>
          <a:p>
            <a:r>
              <a:rPr lang="ja-JP" altLang="en-US" dirty="0" smtClean="0"/>
              <a:t>サブタイトル </a:t>
            </a:r>
            <a:r>
              <a:rPr lang="en-US" altLang="ja-JP" dirty="0" smtClean="0"/>
              <a:t>MSP</a:t>
            </a:r>
            <a:r>
              <a:rPr lang="ja-JP" altLang="en-US" dirty="0" smtClean="0"/>
              <a:t>ゴシック＋</a:t>
            </a:r>
            <a:r>
              <a:rPr lang="en-US" altLang="ja-JP" dirty="0" smtClean="0"/>
              <a:t>Arial Bold 12pt</a:t>
            </a:r>
          </a:p>
          <a:p>
            <a:r>
              <a:rPr lang="ja-JP" altLang="en-US" dirty="0" smtClean="0"/>
              <a:t>□□□□年□□月□□日</a:t>
            </a:r>
            <a:endParaRPr lang="en-US" altLang="ja-JP" dirty="0" smtClean="0"/>
          </a:p>
          <a:p>
            <a:r>
              <a:rPr lang="ja-JP" altLang="en-US" dirty="0" smtClean="0"/>
              <a:t>部署名</a:t>
            </a:r>
            <a:endParaRPr kumimoji="1" lang="ja-JP" altLang="en-US" dirty="0" smtClean="0"/>
          </a:p>
        </p:txBody>
      </p:sp>
      <p:sp>
        <p:nvSpPr>
          <p:cNvPr id="7" name="テキスト プレースホルダー 10"/>
          <p:cNvSpPr>
            <a:spLocks noGrp="1"/>
          </p:cNvSpPr>
          <p:nvPr>
            <p:ph type="body" sz="quarter" idx="12" hasCustomPrompt="1"/>
          </p:nvPr>
        </p:nvSpPr>
        <p:spPr>
          <a:xfrm>
            <a:off x="414004"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smtClean="0"/>
              <a:t>クライアント名 </a:t>
            </a:r>
            <a:r>
              <a:rPr lang="en-US" altLang="ja-JP" dirty="0" smtClean="0"/>
              <a:t>MSP</a:t>
            </a:r>
            <a:r>
              <a:rPr lang="ja-JP" altLang="en-US" dirty="0" smtClean="0"/>
              <a:t>ゴシック </a:t>
            </a:r>
            <a:r>
              <a:rPr lang="en-US" altLang="ja-JP" dirty="0" smtClean="0"/>
              <a:t>20pt</a:t>
            </a:r>
          </a:p>
        </p:txBody>
      </p:sp>
      <p:sp>
        <p:nvSpPr>
          <p:cNvPr id="6" name="テキスト ボックス 5"/>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smtClean="0">
                <a:solidFill>
                  <a:prstClr val="black"/>
                </a:solidFill>
                <a:latin typeface="Arial"/>
                <a:ea typeface="ＭＳ Ｐゴシック"/>
              </a:rPr>
              <a:t>Cover 2</a:t>
            </a:r>
            <a:endParaRPr lang="ja-JP" altLang="en-US" sz="600" dirty="0" smtClean="0">
              <a:solidFill>
                <a:prstClr val="black"/>
              </a:solidFill>
              <a:latin typeface="Arial"/>
              <a:ea typeface="ＭＳ Ｐゴシック"/>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5912"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9358" y="6217425"/>
            <a:ext cx="3646137" cy="20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グループ化 10"/>
          <p:cNvGrpSpPr/>
          <p:nvPr userDrawn="1"/>
        </p:nvGrpSpPr>
        <p:grpSpPr>
          <a:xfrm>
            <a:off x="1427495" y="-113318"/>
            <a:ext cx="4747260" cy="92724"/>
            <a:chOff x="1427495" y="-138636"/>
            <a:chExt cx="4747260" cy="92724"/>
          </a:xfrm>
        </p:grpSpPr>
        <p:sp>
          <p:nvSpPr>
            <p:cNvPr id="12"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4"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5" name="グループ化 3"/>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3" name="Line 112"/>
            <p:cNvSpPr>
              <a:spLocks noChangeShapeType="1"/>
            </p:cNvSpPr>
            <p:nvPr userDrawn="1"/>
          </p:nvSpPr>
          <p:spPr bwMode="auto">
            <a:xfrm>
              <a:off x="-105884" y="328235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4" name="Line 112"/>
            <p:cNvSpPr>
              <a:spLocks noChangeShapeType="1"/>
            </p:cNvSpPr>
            <p:nvPr userDrawn="1"/>
          </p:nvSpPr>
          <p:spPr bwMode="auto">
            <a:xfrm>
              <a:off x="-105884" y="3212976"/>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6" name="Line 112"/>
            <p:cNvSpPr>
              <a:spLocks noChangeShapeType="1"/>
            </p:cNvSpPr>
            <p:nvPr userDrawn="1"/>
          </p:nvSpPr>
          <p:spPr bwMode="auto">
            <a:xfrm>
              <a:off x="-105884" y="176306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30492495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章区切り">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4" y="2044640"/>
            <a:ext cx="9075600" cy="1229920"/>
          </a:xfrm>
        </p:spPr>
        <p:txBody>
          <a:bodyPr vert="horz" lIns="54000" tIns="0" rIns="54000" bIns="0" rtlCol="0" anchor="t" anchorCtr="0">
            <a:noAutofit/>
          </a:bodyPr>
          <a:lstStyle>
            <a:lvl1pPr>
              <a:lnSpc>
                <a:spcPct val="100000"/>
              </a:lnSpc>
              <a:spcBef>
                <a:spcPct val="0"/>
              </a:spcBef>
              <a:spcAft>
                <a:spcPct val="0"/>
              </a:spcAft>
              <a:defRPr lang="en-US" sz="3400" b="0" dirty="0">
                <a:latin typeface="+mj-lt"/>
                <a:ea typeface="+mj-ea"/>
                <a:cs typeface="+mj-cs"/>
              </a:defRPr>
            </a:lvl1pPr>
          </a:lstStyle>
          <a:p>
            <a:pPr lvl="0" defTabSz="457200">
              <a:lnSpc>
                <a:spcPct val="100000"/>
              </a:lnSpc>
            </a:pPr>
            <a:r>
              <a:rPr lang="ja-JP" altLang="en-US" dirty="0" smtClean="0"/>
              <a:t>セクションタイトルの書式設定</a:t>
            </a:r>
            <a:endParaRPr lang="en-US" dirty="0"/>
          </a:p>
        </p:txBody>
      </p:sp>
      <p:sp>
        <p:nvSpPr>
          <p:cNvPr id="9" name="Text Placeholder 8"/>
          <p:cNvSpPr>
            <a:spLocks noGrp="1"/>
          </p:cNvSpPr>
          <p:nvPr>
            <p:ph type="body" sz="quarter" idx="13"/>
          </p:nvPr>
        </p:nvSpPr>
        <p:spPr>
          <a:xfrm>
            <a:off x="414004" y="3288619"/>
            <a:ext cx="9075600" cy="1213532"/>
          </a:xfrm>
          <a:prstGeom prst="rect">
            <a:avLst/>
          </a:prstGeom>
        </p:spPr>
        <p:txBody>
          <a:bodyPr lIns="54000" rIns="54000">
            <a:noAutofit/>
          </a:bodyPr>
          <a:lstStyle>
            <a:lvl1pPr marL="0" indent="0">
              <a:lnSpc>
                <a:spcPts val="1733"/>
              </a:lnSpc>
              <a:spcBef>
                <a:spcPts val="0"/>
              </a:spcBef>
              <a:buFontTx/>
              <a:buNone/>
              <a:defRPr sz="1600" b="1" i="0" cap="none" baseline="0">
                <a:solidFill>
                  <a:schemeClr val="tx1"/>
                </a:solidFill>
              </a:defRPr>
            </a:lvl1pPr>
            <a:lvl2pPr marL="0" indent="0">
              <a:lnSpc>
                <a:spcPts val="1733"/>
              </a:lnSpc>
              <a:spcBef>
                <a:spcPts val="0"/>
              </a:spcBef>
              <a:buFontTx/>
              <a:buNone/>
              <a:defRPr sz="1600" b="1" i="0" cap="none" baseline="0">
                <a:solidFill>
                  <a:schemeClr val="tx1"/>
                </a:solidFill>
              </a:defRPr>
            </a:lvl2pPr>
            <a:lvl3pPr marL="0" indent="0">
              <a:lnSpc>
                <a:spcPts val="1733"/>
              </a:lnSpc>
              <a:spcBef>
                <a:spcPts val="0"/>
              </a:spcBef>
              <a:buFontTx/>
              <a:buNone/>
              <a:defRPr sz="1600" b="1" i="0" cap="none" baseline="0">
                <a:solidFill>
                  <a:schemeClr val="tx1"/>
                </a:solidFill>
              </a:defRPr>
            </a:lvl3pPr>
            <a:lvl4pPr marL="0" indent="0">
              <a:lnSpc>
                <a:spcPts val="1733"/>
              </a:lnSpc>
              <a:spcBef>
                <a:spcPts val="0"/>
              </a:spcBef>
              <a:buFontTx/>
              <a:buNone/>
              <a:defRPr sz="1600" b="1" i="0" cap="none" baseline="0">
                <a:solidFill>
                  <a:schemeClr val="tx1"/>
                </a:solidFill>
              </a:defRPr>
            </a:lvl4pPr>
            <a:lvl5pPr marL="0" indent="0">
              <a:lnSpc>
                <a:spcPts val="1733"/>
              </a:lnSpc>
              <a:spcBef>
                <a:spcPts val="0"/>
              </a:spcBef>
              <a:buFontTx/>
              <a:buNone/>
              <a:defRPr sz="1600" b="1" i="0" cap="none" baseline="0">
                <a:solidFill>
                  <a:schemeClr val="tx1"/>
                </a:solidFill>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cxnSp>
        <p:nvCxnSpPr>
          <p:cNvPr id="11" name="Straight Connector 10"/>
          <p:cNvCxnSpPr/>
          <p:nvPr userDrawn="1"/>
        </p:nvCxnSpPr>
        <p:spPr>
          <a:xfrm>
            <a:off x="414004"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117811" y="-133708"/>
            <a:ext cx="788195" cy="99682"/>
          </a:xfrm>
          <a:prstGeom prst="rect">
            <a:avLst/>
          </a:prstGeom>
          <a:noFill/>
        </p:spPr>
        <p:txBody>
          <a:bodyPr wrap="square" lIns="0" tIns="0" rIns="0" bIns="0" rtlCol="0" anchor="ctr">
            <a:noAutofit/>
          </a:bodyPr>
          <a:lstStyle/>
          <a:p>
            <a:pPr algn="r" defTabSz="495285" fontAlgn="auto">
              <a:lnSpc>
                <a:spcPct val="100000"/>
              </a:lnSpc>
              <a:spcBef>
                <a:spcPts val="0"/>
              </a:spcBef>
              <a:spcAft>
                <a:spcPts val="0"/>
              </a:spcAft>
              <a:buClrTx/>
              <a:buFontTx/>
              <a:buNone/>
            </a:pPr>
            <a:r>
              <a:rPr lang="ja-JP" altLang="en-US" sz="600" dirty="0" smtClean="0">
                <a:solidFill>
                  <a:prstClr val="black"/>
                </a:solidFill>
                <a:latin typeface="Arial"/>
                <a:ea typeface="ＭＳ Ｐゴシック"/>
              </a:rPr>
              <a:t>大規模講演用 章区切り</a:t>
            </a: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smtClean="0">
                <a:solidFill>
                  <a:prstClr val="black"/>
                </a:solidFill>
                <a:latin typeface="Arial"/>
                <a:ea typeface="ＭＳ Ｐゴシック"/>
              </a:rPr>
              <a:t>Mitsubishi UFJ </a:t>
            </a:r>
            <a:r>
              <a:rPr lang="en-US" altLang="ja-JP" sz="700" smtClean="0">
                <a:solidFill>
                  <a:prstClr val="black"/>
                </a:solidFill>
                <a:latin typeface="Arial"/>
                <a:ea typeface="ＭＳ Ｐゴシック"/>
              </a:rPr>
              <a:t>Research and Consulting </a:t>
            </a:r>
            <a:endParaRPr lang="ja-JP" altLang="en-US" sz="700" dirty="0" smtClean="0">
              <a:solidFill>
                <a:prstClr val="black"/>
              </a:solidFill>
              <a:latin typeface="Arial"/>
              <a:ea typeface="ＭＳ Ｐゴシック"/>
            </a:endParaRPr>
          </a:p>
        </p:txBody>
      </p:sp>
      <p:grpSp>
        <p:nvGrpSpPr>
          <p:cNvPr id="3" name="グループ化 18"/>
          <p:cNvGrpSpPr/>
          <p:nvPr userDrawn="1"/>
        </p:nvGrpSpPr>
        <p:grpSpPr>
          <a:xfrm>
            <a:off x="-105884" y="2044640"/>
            <a:ext cx="80962" cy="2457511"/>
            <a:chOff x="-105884" y="2044640"/>
            <a:chExt cx="80962" cy="2457511"/>
          </a:xfrm>
        </p:grpSpPr>
        <p:sp>
          <p:nvSpPr>
            <p:cNvPr id="20"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1"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2"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3"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1915308998"/>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本文スライド">
    <p:spTree>
      <p:nvGrpSpPr>
        <p:cNvPr id="1" name=""/>
        <p:cNvGrpSpPr/>
        <p:nvPr/>
      </p:nvGrpSpPr>
      <p:grpSpPr>
        <a:xfrm>
          <a:off x="0" y="0"/>
          <a:ext cx="0" cy="0"/>
          <a:chOff x="0" y="0"/>
          <a:chExt cx="0" cy="0"/>
        </a:xfrm>
      </p:grpSpPr>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5/10/2018 2:03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EEECE1"/>
                </a:buClr>
              </a:pPr>
              <a:endParaRPr lang="ja-JP" altLang="en-US"/>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EEECE1"/>
                </a:buClr>
              </a:pPr>
              <a:endParaRPr lang="ja-JP" altLang="en-US"/>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EEECE1"/>
              </a:buClr>
            </a:pPr>
            <a:endParaRPr lang="ja-JP" altLang="en-US"/>
          </a:p>
        </p:txBody>
      </p:sp>
      <p:pic>
        <p:nvPicPr>
          <p:cNvPr id="2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827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5/10/2018 2:03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EEECE1"/>
                </a:buClr>
              </a:pPr>
              <a:endParaRPr lang="ja-JP" altLang="en-US"/>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EEECE1"/>
                </a:buClr>
              </a:pPr>
              <a:endParaRPr lang="ja-JP" altLang="en-US"/>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EEECE1"/>
              </a:buClr>
            </a:pPr>
            <a:endParaRPr lang="ja-JP" altLang="en-US"/>
          </a:p>
        </p:txBody>
      </p:sp>
      <p:sp>
        <p:nvSpPr>
          <p:cNvPr id="31" name="テキスト ボックス 30"/>
          <p:cNvSpPr txBox="1"/>
          <p:nvPr userDrawn="1"/>
        </p:nvSpPr>
        <p:spPr>
          <a:xfrm>
            <a:off x="9000860" y="6458626"/>
            <a:ext cx="447559" cy="307777"/>
          </a:xfrm>
          <a:prstGeom prst="rect">
            <a:avLst/>
          </a:prstGeom>
          <a:noFill/>
        </p:spPr>
        <p:txBody>
          <a:bodyPr wrap="square" lIns="0" rIns="0" rtlCol="0">
            <a:spAutoFit/>
          </a:bodyPr>
          <a:lstStyle/>
          <a:p>
            <a:pPr algn="r">
              <a:lnSpc>
                <a:spcPct val="100000"/>
              </a:lnSpc>
              <a:spcBef>
                <a:spcPts val="0"/>
              </a:spcBef>
              <a:buClr>
                <a:srgbClr val="EEECE1"/>
              </a:buClr>
            </a:pPr>
            <a:fld id="{1444EC06-CD1E-4921-AA8C-A162CD6E605A}" type="slidenum">
              <a:rPr lang="ja-JP" altLang="en-US" sz="1400" smtClean="0"/>
              <a:pPr algn="r">
                <a:lnSpc>
                  <a:spcPct val="100000"/>
                </a:lnSpc>
                <a:spcBef>
                  <a:spcPts val="0"/>
                </a:spcBef>
                <a:buClr>
                  <a:srgbClr val="EEECE1"/>
                </a:buClr>
              </a:pPr>
              <a:t>‹#›</a:t>
            </a:fld>
            <a:endParaRPr lang="ja-JP" altLang="en-US" sz="1400" dirty="0"/>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28020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5605" y="539974"/>
            <a:ext cx="9224963" cy="512762"/>
          </a:xfrm>
        </p:spPr>
        <p:txBody>
          <a:bodyPr/>
          <a:lstStyle>
            <a:lvl1pPr>
              <a:spcBef>
                <a:spcPts val="600"/>
              </a:spcBef>
              <a:defRPr>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9576EED-1837-4042-865C-AB5319F84B99}" type="datetime8">
              <a:rPr lang="en-US" altLang="ja-JP" smtClean="0"/>
              <a:pPr/>
              <a:t>5/10/2018 2:03 PM</a:t>
            </a:fld>
            <a:endParaRPr lang="en-US" altLang="ja-JP"/>
          </a:p>
        </p:txBody>
      </p:sp>
    </p:spTree>
    <p:extLst>
      <p:ext uri="{BB962C8B-B14F-4D97-AF65-F5344CB8AC3E}">
        <p14:creationId xmlns:p14="http://schemas.microsoft.com/office/powerpoint/2010/main" val="10226513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23849" y="1735138"/>
            <a:ext cx="4546601"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2850" y="1735138"/>
            <a:ext cx="4548188"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06AEC978-C459-49DF-A248-ED95A0A0521D}" type="datetime8">
              <a:rPr lang="en-US" altLang="ja-JP" smtClean="0"/>
              <a:pPr/>
              <a:t>5/10/2018 2:03 PM</a:t>
            </a:fld>
            <a:endParaRPr lang="en-US" altLang="ja-JP"/>
          </a:p>
        </p:txBody>
      </p:sp>
    </p:spTree>
    <p:extLst>
      <p:ext uri="{BB962C8B-B14F-4D97-AF65-F5344CB8AC3E}">
        <p14:creationId xmlns:p14="http://schemas.microsoft.com/office/powerpoint/2010/main" val="265922604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C855D2E3-5B41-4E2A-8692-55AC002D38D4}" type="datetime8">
              <a:rPr lang="en-US" altLang="ja-JP" smtClean="0"/>
              <a:pPr/>
              <a:t>5/10/2018 2:03 PM</a:t>
            </a:fld>
            <a:endParaRPr lang="en-US" altLang="ja-JP"/>
          </a:p>
        </p:txBody>
      </p:sp>
    </p:spTree>
    <p:extLst>
      <p:ext uri="{BB962C8B-B14F-4D97-AF65-F5344CB8AC3E}">
        <p14:creationId xmlns:p14="http://schemas.microsoft.com/office/powerpoint/2010/main" val="167380037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E868BB41-14CF-4448-9249-DC48BC24DBBF}" type="datetime8">
              <a:rPr lang="en-US" altLang="ja-JP" smtClean="0"/>
              <a:pPr/>
              <a:t>5/10/2018 2:03 PM</a:t>
            </a:fld>
            <a:endParaRPr lang="en-US" altLang="ja-JP"/>
          </a:p>
        </p:txBody>
      </p:sp>
    </p:spTree>
    <p:extLst>
      <p:ext uri="{BB962C8B-B14F-4D97-AF65-F5344CB8AC3E}">
        <p14:creationId xmlns:p14="http://schemas.microsoft.com/office/powerpoint/2010/main" val="149633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ne 目次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4"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smtClean="0"/>
              <a:t>目次</a:t>
            </a:r>
            <a:endParaRPr lang="en-US" dirty="0"/>
          </a:p>
        </p:txBody>
      </p:sp>
      <p:sp>
        <p:nvSpPr>
          <p:cNvPr id="5" name="テキスト ボックス 4"/>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dirty="0" smtClean="0">
                <a:solidFill>
                  <a:prstClr val="black"/>
                </a:solidFill>
                <a:latin typeface="Arial"/>
                <a:ea typeface="ＭＳ Ｐゴシック"/>
              </a:rPr>
              <a:t>LINE</a:t>
            </a:r>
            <a:r>
              <a:rPr lang="ja-JP" altLang="en-US" sz="600" dirty="0" smtClean="0">
                <a:solidFill>
                  <a:prstClr val="black"/>
                </a:solidFill>
                <a:latin typeface="Arial"/>
                <a:ea typeface="ＭＳ Ｐゴシック"/>
              </a:rPr>
              <a:t> 目次ページ</a:t>
            </a:r>
          </a:p>
        </p:txBody>
      </p:sp>
      <p:sp>
        <p:nvSpPr>
          <p:cNvPr id="6" name="テキスト プレースホルダー 5"/>
          <p:cNvSpPr>
            <a:spLocks noGrp="1"/>
          </p:cNvSpPr>
          <p:nvPr>
            <p:ph type="body" sz="quarter" idx="13"/>
          </p:nvPr>
        </p:nvSpPr>
        <p:spPr>
          <a:xfrm>
            <a:off x="414001" y="1235075"/>
            <a:ext cx="6913563" cy="293670"/>
          </a:xfrm>
        </p:spPr>
        <p:txBody>
          <a:bodyPr wrap="square" lIns="53975" tIns="53975" rIns="53975" bIns="53975">
            <a:spAutoFit/>
          </a:bodyPr>
          <a:lstStyle>
            <a:lvl1pPr>
              <a:spcBef>
                <a:spcPts val="400"/>
              </a:spcBef>
              <a:spcAft>
                <a:spcPts val="0"/>
              </a:spcAft>
              <a:defRPr sz="1200" b="0"/>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dirty="0" smtClean="0"/>
              <a:t>マスター テキストの書式設定</a:t>
            </a:r>
            <a:endParaRPr kumimoji="1" lang="en-US" altLang="ja-JP" dirty="0" smtClean="0"/>
          </a:p>
        </p:txBody>
      </p:sp>
      <p:sp>
        <p:nvSpPr>
          <p:cNvPr id="10" name="縦書きテキスト プレースホルダー 9"/>
          <p:cNvSpPr>
            <a:spLocks noGrp="1"/>
          </p:cNvSpPr>
          <p:nvPr>
            <p:ph type="body" orient="vert" sz="quarter" idx="15" hasCustomPrompt="1"/>
          </p:nvPr>
        </p:nvSpPr>
        <p:spPr>
          <a:xfrm>
            <a:off x="414004"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smtClean="0"/>
              <a:t>サブタイトル（使用しない場合は削除可）</a:t>
            </a:r>
          </a:p>
        </p:txBody>
      </p:sp>
    </p:spTree>
    <p:extLst>
      <p:ext uri="{BB962C8B-B14F-4D97-AF65-F5344CB8AC3E}">
        <p14:creationId xmlns:p14="http://schemas.microsoft.com/office/powerpoint/2010/main" val="36926620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r 目次スライド">
    <p:spTree>
      <p:nvGrpSpPr>
        <p:cNvPr id="1" name=""/>
        <p:cNvGrpSpPr/>
        <p:nvPr/>
      </p:nvGrpSpPr>
      <p:grpSpPr>
        <a:xfrm>
          <a:off x="0" y="0"/>
          <a:ext cx="0" cy="0"/>
          <a:chOff x="0" y="0"/>
          <a:chExt cx="0" cy="0"/>
        </a:xfrm>
      </p:grpSpPr>
      <p:sp>
        <p:nvSpPr>
          <p:cNvPr id="7"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285" fontAlgn="auto">
              <a:lnSpc>
                <a:spcPct val="100000"/>
              </a:lnSpc>
              <a:spcBef>
                <a:spcPts val="0"/>
              </a:spcBef>
              <a:spcAft>
                <a:spcPts val="0"/>
              </a:spcAft>
              <a:buClrTx/>
              <a:buFontTx/>
              <a:buNone/>
            </a:pPr>
            <a:endParaRPr kumimoji="0" lang="en-US" sz="1900">
              <a:solidFill>
                <a:prstClr val="white"/>
              </a:solidFill>
            </a:endParaRPr>
          </a:p>
        </p:txBody>
      </p:sp>
      <p:sp>
        <p:nvSpPr>
          <p:cNvPr id="2" name="Title 1"/>
          <p:cNvSpPr>
            <a:spLocks noGrp="1"/>
          </p:cNvSpPr>
          <p:nvPr>
            <p:ph type="title" hasCustomPrompt="1"/>
          </p:nvPr>
        </p:nvSpPr>
        <p:spPr>
          <a:xfrm>
            <a:off x="414004" y="323850"/>
            <a:ext cx="9075600" cy="379413"/>
          </a:xfrm>
        </p:spPr>
        <p:txBody>
          <a:bodyPr lIns="54000"/>
          <a:lstStyle>
            <a:lvl1pPr>
              <a:defRPr>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smtClean="0"/>
              <a:t>目次</a:t>
            </a:r>
            <a:endParaRPr lang="en-US" dirty="0"/>
          </a:p>
        </p:txBody>
      </p:sp>
      <p:sp>
        <p:nvSpPr>
          <p:cNvPr id="5" name="テキスト ボックス 4"/>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dirty="0" smtClean="0">
                <a:solidFill>
                  <a:prstClr val="black"/>
                </a:solidFill>
                <a:latin typeface="Arial"/>
                <a:ea typeface="ＭＳ Ｐゴシック"/>
              </a:rPr>
              <a:t>BAR</a:t>
            </a:r>
            <a:r>
              <a:rPr lang="ja-JP" altLang="en-US" sz="600" dirty="0" smtClean="0">
                <a:solidFill>
                  <a:prstClr val="black"/>
                </a:solidFill>
                <a:latin typeface="Arial"/>
                <a:ea typeface="ＭＳ Ｐゴシック"/>
              </a:rPr>
              <a:t> 目次ページ</a:t>
            </a:r>
          </a:p>
        </p:txBody>
      </p:sp>
      <p:sp>
        <p:nvSpPr>
          <p:cNvPr id="6" name="テキスト プレースホルダー 5"/>
          <p:cNvSpPr>
            <a:spLocks noGrp="1"/>
          </p:cNvSpPr>
          <p:nvPr>
            <p:ph type="body" sz="quarter" idx="13"/>
          </p:nvPr>
        </p:nvSpPr>
        <p:spPr>
          <a:xfrm>
            <a:off x="414004" y="1235075"/>
            <a:ext cx="6911973" cy="293670"/>
          </a:xfrm>
        </p:spPr>
        <p:txBody>
          <a:bodyPr wrap="square" lIns="53975" tIns="53975" rIns="53975" bIns="53975">
            <a:spAutoFit/>
          </a:bodyPr>
          <a:lstStyle>
            <a:lvl1pPr>
              <a:spcBef>
                <a:spcPts val="400"/>
              </a:spcBef>
              <a:spcAft>
                <a:spcPts val="0"/>
              </a:spcAft>
              <a:defRPr sz="1200" b="0"/>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dirty="0" smtClean="0"/>
              <a:t>マスター テキストの書式設定</a:t>
            </a:r>
          </a:p>
        </p:txBody>
      </p:sp>
      <p:sp>
        <p:nvSpPr>
          <p:cNvPr id="8" name="縦書きテキスト プレースホルダー 7"/>
          <p:cNvSpPr>
            <a:spLocks noGrp="1"/>
          </p:cNvSpPr>
          <p:nvPr>
            <p:ph type="body" orient="vert" sz="quarter" idx="14" hasCustomPrompt="1"/>
          </p:nvPr>
        </p:nvSpPr>
        <p:spPr>
          <a:xfrm>
            <a:off x="414004"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smtClean="0"/>
              <a:t>サブタイトルの書式設定</a:t>
            </a:r>
          </a:p>
        </p:txBody>
      </p:sp>
      <p:sp>
        <p:nvSpPr>
          <p:cNvPr id="9"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10"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smtClean="0">
                <a:solidFill>
                  <a:prstClr val="black"/>
                </a:solidFill>
                <a:latin typeface="Arial"/>
                <a:ea typeface="ＭＳ Ｐゴシック"/>
              </a:rPr>
              <a:t>Mitsubishi UFJ Research and Consulting </a:t>
            </a:r>
            <a:endParaRPr lang="ja-JP" altLang="en-US" sz="700" dirty="0" smtClean="0">
              <a:solidFill>
                <a:prstClr val="black"/>
              </a:solidFill>
              <a:latin typeface="Arial"/>
              <a:ea typeface="ＭＳ Ｐゴシック"/>
            </a:endParaRPr>
          </a:p>
        </p:txBody>
      </p:sp>
      <p:grpSp>
        <p:nvGrpSpPr>
          <p:cNvPr id="3" name="Group 83"/>
          <p:cNvGrpSpPr/>
          <p:nvPr userDrawn="1">
            <p:custDataLst>
              <p:tags r:id="rId1"/>
            </p:custDataLst>
          </p:nvPr>
        </p:nvGrpSpPr>
        <p:grpSpPr>
          <a:xfrm>
            <a:off x="413545"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4"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12" name="Group 136"/>
          <p:cNvGrpSpPr/>
          <p:nvPr userDrawn="1">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grpSp>
        <p:nvGrpSpPr>
          <p:cNvPr id="25" name="Group 136"/>
          <p:cNvGrpSpPr/>
          <p:nvPr userDrawn="1">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16114817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目次スライド">
    <p:spTree>
      <p:nvGrpSpPr>
        <p:cNvPr id="1" name=""/>
        <p:cNvGrpSpPr/>
        <p:nvPr/>
      </p:nvGrpSpPr>
      <p:grpSpPr>
        <a:xfrm>
          <a:off x="0" y="0"/>
          <a:ext cx="0" cy="0"/>
          <a:chOff x="0" y="0"/>
          <a:chExt cx="0" cy="0"/>
        </a:xfrm>
      </p:grpSpPr>
      <p:sp>
        <p:nvSpPr>
          <p:cNvPr id="6"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285" fontAlgn="auto">
              <a:lnSpc>
                <a:spcPct val="100000"/>
              </a:lnSpc>
              <a:spcBef>
                <a:spcPts val="0"/>
              </a:spcBef>
              <a:spcAft>
                <a:spcPts val="0"/>
              </a:spcAft>
              <a:buClrTx/>
              <a:buFontTx/>
              <a:buNone/>
            </a:pPr>
            <a:endParaRPr kumimoji="0" lang="en-US" sz="1900">
              <a:solidFill>
                <a:prstClr val="white"/>
              </a:solidFill>
            </a:endParaRPr>
          </a:p>
        </p:txBody>
      </p:sp>
      <p:sp>
        <p:nvSpPr>
          <p:cNvPr id="2" name="Title 1"/>
          <p:cNvSpPr>
            <a:spLocks noGrp="1"/>
          </p:cNvSpPr>
          <p:nvPr>
            <p:ph type="title" hasCustomPrompt="1"/>
          </p:nvPr>
        </p:nvSpPr>
        <p:spPr>
          <a:xfrm>
            <a:off x="414004" y="260647"/>
            <a:ext cx="9075600" cy="468000"/>
          </a:xfrm>
        </p:spPr>
        <p:txBody>
          <a:bodyPr vert="horz" lIns="54000" tIns="0" rIns="54000" bIns="0" rtlCol="0" anchor="b" anchorCtr="0">
            <a:noAutofit/>
          </a:bodyPr>
          <a:lstStyle>
            <a:lvl1pPr>
              <a:defRPr lang="en-US" sz="3000" b="1" dirty="0">
                <a:solidFill>
                  <a:schemeClr val="bg1"/>
                </a:solidFill>
                <a:latin typeface="+mj-lt"/>
                <a:ea typeface="+mj-ea"/>
                <a:cs typeface="+mj-cs"/>
              </a:defRPr>
            </a:lvl1pPr>
          </a:lstStyle>
          <a:p>
            <a:pPr lvl="0" defTabSz="457200">
              <a:lnSpc>
                <a:spcPct val="100000"/>
              </a:lnSpc>
            </a:pPr>
            <a:r>
              <a:rPr lang="ja-JP" altLang="en-US" dirty="0" smtClean="0"/>
              <a:t>目次</a:t>
            </a:r>
            <a:endParaRPr lang="en-US" dirty="0"/>
          </a:p>
        </p:txBody>
      </p:sp>
      <p:sp>
        <p:nvSpPr>
          <p:cNvPr id="5" name="テキスト ボックス 4"/>
          <p:cNvSpPr txBox="1"/>
          <p:nvPr userDrawn="1"/>
        </p:nvSpPr>
        <p:spPr>
          <a:xfrm>
            <a:off x="9058279" y="-133708"/>
            <a:ext cx="847727" cy="99682"/>
          </a:xfrm>
          <a:prstGeom prst="rect">
            <a:avLst/>
          </a:prstGeom>
          <a:noFill/>
        </p:spPr>
        <p:txBody>
          <a:bodyPr wrap="square" lIns="0" tIns="0" rIns="0" bIns="0" rtlCol="0" anchor="ctr">
            <a:noAutofit/>
          </a:bodyPr>
          <a:lstStyle/>
          <a:p>
            <a:pPr algn="r" defTabSz="495285" fontAlgn="auto">
              <a:lnSpc>
                <a:spcPct val="100000"/>
              </a:lnSpc>
              <a:spcBef>
                <a:spcPts val="0"/>
              </a:spcBef>
              <a:spcAft>
                <a:spcPts val="0"/>
              </a:spcAft>
              <a:buClrTx/>
              <a:buFontTx/>
              <a:buNone/>
            </a:pPr>
            <a:r>
              <a:rPr lang="ja-JP" altLang="en-US" sz="600" dirty="0" smtClean="0">
                <a:solidFill>
                  <a:prstClr val="black"/>
                </a:solidFill>
                <a:latin typeface="Arial"/>
                <a:ea typeface="ＭＳ Ｐゴシック"/>
              </a:rPr>
              <a:t>大規模講演用目次ページ</a:t>
            </a: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smtClean="0">
                <a:solidFill>
                  <a:prstClr val="black"/>
                </a:solidFill>
                <a:latin typeface="Arial"/>
                <a:ea typeface="ＭＳ Ｐゴシック"/>
              </a:rPr>
              <a:t>Mitsubishi UFJ Research and Consulting </a:t>
            </a:r>
            <a:endParaRPr lang="ja-JP" altLang="en-US" sz="700" dirty="0" smtClean="0">
              <a:solidFill>
                <a:prstClr val="black"/>
              </a:solidFill>
              <a:latin typeface="Arial"/>
              <a:ea typeface="ＭＳ Ｐゴシック"/>
            </a:endParaRPr>
          </a:p>
        </p:txBody>
      </p:sp>
      <p:sp>
        <p:nvSpPr>
          <p:cNvPr id="4" name="テキスト プレースホルダー 3"/>
          <p:cNvSpPr>
            <a:spLocks noGrp="1"/>
          </p:cNvSpPr>
          <p:nvPr>
            <p:ph type="body" sz="quarter" idx="10"/>
          </p:nvPr>
        </p:nvSpPr>
        <p:spPr>
          <a:xfrm>
            <a:off x="414004" y="1235079"/>
            <a:ext cx="9075600" cy="1853071"/>
          </a:xfrm>
        </p:spPr>
        <p:txBody>
          <a:bodyPr vert="horz" lIns="53975" tIns="53975" rIns="53975" bIns="53975" rtlCol="0">
            <a:spAutoFit/>
          </a:bodyPr>
          <a:lstStyle>
            <a:lvl1pPr>
              <a:lnSpc>
                <a:spcPct val="100000"/>
              </a:lnSpc>
              <a:spcBef>
                <a:spcPts val="0"/>
              </a:spcBef>
              <a:spcAft>
                <a:spcPts val="0"/>
              </a:spcAft>
              <a:defRPr lang="ja-JP" altLang="en-US" sz="2000" b="0" dirty="0" smtClean="0"/>
            </a:lvl1pPr>
            <a:lvl2pPr marL="586800" indent="-284400">
              <a:lnSpc>
                <a:spcPct val="100000"/>
              </a:lnSpc>
              <a:spcBef>
                <a:spcPts val="0"/>
              </a:spcBef>
              <a:spcAft>
                <a:spcPts val="0"/>
              </a:spcAft>
              <a:buClr>
                <a:srgbClr val="969696"/>
              </a:buClr>
              <a:defRPr lang="ja-JP" altLang="en-US" sz="2000" b="0" dirty="0" smtClean="0"/>
            </a:lvl2pPr>
            <a:lvl3pPr marL="903600" indent="-313200">
              <a:lnSpc>
                <a:spcPct val="100000"/>
              </a:lnSpc>
              <a:spcBef>
                <a:spcPts val="0"/>
              </a:spcBef>
              <a:spcAft>
                <a:spcPts val="0"/>
              </a:spcAft>
              <a:defRPr lang="ja-JP" altLang="en-US" sz="2000" b="0" dirty="0" smtClean="0"/>
            </a:lvl3pPr>
            <a:lvl4pPr marL="1195200" indent="-288000">
              <a:lnSpc>
                <a:spcPct val="100000"/>
              </a:lnSpc>
              <a:spcBef>
                <a:spcPts val="0"/>
              </a:spcBef>
              <a:spcAft>
                <a:spcPts val="0"/>
              </a:spcAft>
              <a:defRPr lang="ja-JP" altLang="en-US" sz="2000" b="0" dirty="0" smtClean="0"/>
            </a:lvl4pPr>
            <a:lvl5pPr marL="1483200" indent="-288000">
              <a:lnSpc>
                <a:spcPct val="100000"/>
              </a:lnSpc>
              <a:spcBef>
                <a:spcPts val="0"/>
              </a:spcBef>
              <a:spcAft>
                <a:spcPts val="0"/>
              </a:spcAft>
              <a:defRPr lang="ja-JP" altLang="en-US" sz="2000" b="0" dirty="0"/>
            </a:lvl5pPr>
          </a:lstStyle>
          <a:p>
            <a:pPr lvl="0">
              <a:spcBef>
                <a:spcPts val="400"/>
              </a:spcBef>
              <a:spcAft>
                <a:spcPts val="0"/>
              </a:spcAft>
            </a:pPr>
            <a:r>
              <a:rPr kumimoji="1" lang="ja-JP" altLang="en-US" dirty="0" smtClean="0"/>
              <a:t>マスター テキストの書式設定</a:t>
            </a:r>
          </a:p>
          <a:p>
            <a:pPr lvl="1">
              <a:spcBef>
                <a:spcPts val="400"/>
              </a:spcBef>
              <a:spcAft>
                <a:spcPts val="0"/>
              </a:spcAft>
            </a:pPr>
            <a:r>
              <a:rPr kumimoji="1" lang="ja-JP" altLang="en-US" dirty="0" smtClean="0"/>
              <a:t>第 </a:t>
            </a:r>
            <a:r>
              <a:rPr kumimoji="1" lang="en-US" altLang="ja-JP" dirty="0" smtClean="0"/>
              <a:t>2 </a:t>
            </a:r>
            <a:r>
              <a:rPr kumimoji="1" lang="ja-JP" altLang="en-US" dirty="0" smtClean="0"/>
              <a:t>レベル</a:t>
            </a:r>
          </a:p>
          <a:p>
            <a:pPr lvl="2">
              <a:spcBef>
                <a:spcPts val="400"/>
              </a:spcBef>
              <a:spcAft>
                <a:spcPts val="0"/>
              </a:spcAft>
            </a:pPr>
            <a:r>
              <a:rPr kumimoji="1" lang="ja-JP" altLang="en-US" dirty="0" smtClean="0"/>
              <a:t>第 </a:t>
            </a:r>
            <a:r>
              <a:rPr kumimoji="1" lang="en-US" altLang="ja-JP" dirty="0" smtClean="0"/>
              <a:t>3 </a:t>
            </a:r>
            <a:r>
              <a:rPr kumimoji="1" lang="ja-JP" altLang="en-US" dirty="0" smtClean="0"/>
              <a:t>レベル</a:t>
            </a:r>
          </a:p>
          <a:p>
            <a:pPr lvl="3">
              <a:spcBef>
                <a:spcPts val="400"/>
              </a:spcBef>
              <a:spcAft>
                <a:spcPts val="0"/>
              </a:spcAft>
            </a:pPr>
            <a:r>
              <a:rPr kumimoji="1" lang="ja-JP" altLang="en-US" dirty="0" smtClean="0"/>
              <a:t>第 </a:t>
            </a:r>
            <a:r>
              <a:rPr kumimoji="1" lang="en-US" altLang="ja-JP" dirty="0" smtClean="0"/>
              <a:t>4 </a:t>
            </a:r>
            <a:r>
              <a:rPr kumimoji="1" lang="ja-JP" altLang="en-US" dirty="0" smtClean="0"/>
              <a:t>レベル</a:t>
            </a:r>
          </a:p>
          <a:p>
            <a:pPr lvl="4">
              <a:spcBef>
                <a:spcPts val="400"/>
              </a:spcBef>
              <a:spcAft>
                <a:spcPts val="0"/>
              </a:spcAft>
            </a:pPr>
            <a:r>
              <a:rPr kumimoji="1" lang="ja-JP" altLang="en-US" dirty="0" smtClean="0"/>
              <a:t>第 </a:t>
            </a:r>
            <a:r>
              <a:rPr kumimoji="1" lang="en-US" altLang="ja-JP" dirty="0" smtClean="0"/>
              <a:t>5 </a:t>
            </a:r>
            <a:r>
              <a:rPr kumimoji="1" lang="ja-JP" altLang="en-US" dirty="0" smtClean="0"/>
              <a:t>レベル</a:t>
            </a:r>
            <a:endParaRPr kumimoji="1" lang="ja-JP" altLang="en-US" dirty="0"/>
          </a:p>
        </p:txBody>
      </p:sp>
      <p:grpSp>
        <p:nvGrpSpPr>
          <p:cNvPr id="3" name="Group 83"/>
          <p:cNvGrpSpPr/>
          <p:nvPr userDrawn="1">
            <p:custDataLst>
              <p:tags r:id="rId1"/>
            </p:custDataLst>
          </p:nvPr>
        </p:nvGrpSpPr>
        <p:grpSpPr>
          <a:xfrm>
            <a:off x="413545" y="6879384"/>
            <a:ext cx="9076531" cy="85104"/>
            <a:chOff x="413544" y="-261938"/>
            <a:chExt cx="9076531" cy="247650"/>
          </a:xfrm>
        </p:grpSpPr>
        <p:sp>
          <p:nvSpPr>
            <p:cNvPr id="11"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6"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7"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0"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1"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2"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10" name="Group 83"/>
          <p:cNvGrpSpPr/>
          <p:nvPr userDrawn="1">
            <p:custDataLst>
              <p:tags r:id="rId2"/>
            </p:custDataLst>
          </p:nvPr>
        </p:nvGrpSpPr>
        <p:grpSpPr>
          <a:xfrm>
            <a:off x="413544" y="-105585"/>
            <a:ext cx="9074150" cy="85104"/>
            <a:chOff x="413544" y="-261938"/>
            <a:chExt cx="9074150" cy="247650"/>
          </a:xfrm>
        </p:grpSpPr>
        <p:sp>
          <p:nvSpPr>
            <p:cNvPr id="24"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5"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6"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7"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8"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9"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0"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1"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2"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3"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4"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5"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23" name="グループ化 2"/>
          <p:cNvGrpSpPr/>
          <p:nvPr userDrawn="1"/>
        </p:nvGrpSpPr>
        <p:grpSpPr>
          <a:xfrm>
            <a:off x="-102316" y="261144"/>
            <a:ext cx="80962" cy="6386787"/>
            <a:chOff x="-102316" y="261144"/>
            <a:chExt cx="80962" cy="6386787"/>
          </a:xfrm>
        </p:grpSpPr>
        <p:sp>
          <p:nvSpPr>
            <p:cNvPr id="37"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38"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39"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0"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1"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2"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3"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4"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5"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6"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7"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8"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9"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0"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1"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2"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4"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grpSp>
        <p:nvGrpSpPr>
          <p:cNvPr id="36" name="グループ化 73"/>
          <p:cNvGrpSpPr/>
          <p:nvPr userDrawn="1"/>
        </p:nvGrpSpPr>
        <p:grpSpPr>
          <a:xfrm>
            <a:off x="9926639" y="261144"/>
            <a:ext cx="80962" cy="6386787"/>
            <a:chOff x="-102316" y="261144"/>
            <a:chExt cx="80962" cy="6386787"/>
          </a:xfrm>
        </p:grpSpPr>
        <p:sp>
          <p:nvSpPr>
            <p:cNvPr id="75"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6"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7"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8"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9"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0"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1"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2"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3"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4"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5"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6"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7"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8"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9"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0"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1"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27893432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裏表紙 1行">
    <p:spTree>
      <p:nvGrpSpPr>
        <p:cNvPr id="1" name=""/>
        <p:cNvGrpSpPr/>
        <p:nvPr/>
      </p:nvGrpSpPr>
      <p:grpSpPr>
        <a:xfrm>
          <a:off x="0" y="0"/>
          <a:ext cx="0" cy="0"/>
          <a:chOff x="0" y="0"/>
          <a:chExt cx="0" cy="0"/>
        </a:xfrm>
      </p:grpSpPr>
      <p:sp>
        <p:nvSpPr>
          <p:cNvPr id="2" name="Title 1"/>
          <p:cNvSpPr>
            <a:spLocks noGrp="1"/>
          </p:cNvSpPr>
          <p:nvPr>
            <p:ph type="title"/>
          </p:nvPr>
        </p:nvSpPr>
        <p:spPr>
          <a:xfrm>
            <a:off x="414004" y="2846135"/>
            <a:ext cx="4441297" cy="2398891"/>
          </a:xfrm>
        </p:spPr>
        <p:txBody>
          <a:bodyPr lIns="0" rIns="0" anchor="t"/>
          <a:lstStyle>
            <a:lvl1pPr>
              <a:lnSpc>
                <a:spcPts val="1192"/>
              </a:lnSpc>
              <a:defRPr sz="900"/>
            </a:lvl1pPr>
          </a:lstStyle>
          <a:p>
            <a:r>
              <a:rPr lang="ja-JP" altLang="en-US" dirty="0" smtClean="0"/>
              <a:t>マスター タイトルの書式設定</a:t>
            </a:r>
            <a:endParaRPr lang="en-US" dirty="0"/>
          </a:p>
        </p:txBody>
      </p:sp>
      <p:sp>
        <p:nvSpPr>
          <p:cNvPr id="5" name="Rectangle 4"/>
          <p:cNvSpPr/>
          <p:nvPr userDrawn="1"/>
        </p:nvSpPr>
        <p:spPr>
          <a:xfrm>
            <a:off x="1" y="1817687"/>
            <a:ext cx="9498012" cy="630936"/>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330" fontAlgn="auto">
              <a:lnSpc>
                <a:spcPct val="100000"/>
              </a:lnSpc>
              <a:spcBef>
                <a:spcPts val="0"/>
              </a:spcBef>
              <a:spcAft>
                <a:spcPts val="0"/>
              </a:spcAft>
              <a:buClrTx/>
              <a:buFontTx/>
              <a:buNone/>
            </a:pPr>
            <a:endParaRPr kumimoji="0" lang="en-US" sz="2000">
              <a:solidFill>
                <a:prstClr val="white"/>
              </a:solidFill>
            </a:endParaRPr>
          </a:p>
        </p:txBody>
      </p:sp>
      <p:sp>
        <p:nvSpPr>
          <p:cNvPr id="8" name="テキスト ボックス 7"/>
          <p:cNvSpPr txBox="1"/>
          <p:nvPr userDrawn="1"/>
        </p:nvSpPr>
        <p:spPr>
          <a:xfrm>
            <a:off x="9346196"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smtClean="0">
                <a:solidFill>
                  <a:prstClr val="black"/>
                </a:solidFill>
                <a:latin typeface="Arial"/>
                <a:ea typeface="ＭＳ Ｐゴシック"/>
              </a:rPr>
              <a:t>Back Cover 1</a:t>
            </a:r>
            <a:endParaRPr lang="ja-JP" altLang="en-US" sz="600" dirty="0" smtClean="0">
              <a:solidFill>
                <a:prstClr val="black"/>
              </a:solidFill>
              <a:latin typeface="Arial"/>
              <a:ea typeface="ＭＳ Ｐゴシック"/>
            </a:endParaRPr>
          </a:p>
        </p:txBody>
      </p:sp>
      <p:sp>
        <p:nvSpPr>
          <p:cNvPr id="3" name="正方形/長方形 2"/>
          <p:cNvSpPr/>
          <p:nvPr userDrawn="1"/>
        </p:nvSpPr>
        <p:spPr>
          <a:xfrm>
            <a:off x="349115" y="6435733"/>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495285" fontAlgn="auto">
              <a:lnSpc>
                <a:spcPct val="100000"/>
              </a:lnSpc>
              <a:spcBef>
                <a:spcPts val="0"/>
              </a:spcBef>
              <a:spcAft>
                <a:spcPts val="0"/>
              </a:spcAft>
              <a:buClrTx/>
              <a:buFontTx/>
              <a:buNone/>
            </a:pPr>
            <a:endParaRPr lang="ja-JP" altLang="en-US" sz="1000">
              <a:solidFill>
                <a:srgbClr val="000000"/>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smtClean="0">
                <a:solidFill>
                  <a:prstClr val="black"/>
                </a:solidFill>
                <a:latin typeface="Arial"/>
                <a:ea typeface="ＭＳ Ｐゴシック"/>
              </a:rPr>
              <a:t>Mitsubishi UFJ Research and Consulting </a:t>
            </a:r>
            <a:endParaRPr lang="ja-JP" altLang="en-US" sz="700" dirty="0" smtClean="0">
              <a:solidFill>
                <a:prstClr val="black"/>
              </a:solidFill>
              <a:latin typeface="Arial"/>
              <a:ea typeface="ＭＳ Ｐゴシック"/>
            </a:endParaRPr>
          </a:p>
        </p:txBody>
      </p:sp>
      <p:sp>
        <p:nvSpPr>
          <p:cNvPr id="11" name="Line 112"/>
          <p:cNvSpPr>
            <a:spLocks noChangeShapeType="1"/>
          </p:cNvSpPr>
          <p:nvPr userDrawn="1"/>
        </p:nvSpPr>
        <p:spPr bwMode="auto">
          <a:xfrm>
            <a:off x="-105884" y="524502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2" name="Line 112"/>
          <p:cNvSpPr>
            <a:spLocks noChangeShapeType="1"/>
          </p:cNvSpPr>
          <p:nvPr userDrawn="1"/>
        </p:nvSpPr>
        <p:spPr bwMode="auto">
          <a:xfrm>
            <a:off x="-105884" y="284613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Tree>
    <p:extLst>
      <p:ext uri="{BB962C8B-B14F-4D97-AF65-F5344CB8AC3E}">
        <p14:creationId xmlns:p14="http://schemas.microsoft.com/office/powerpoint/2010/main" val="42447977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5/10/2018 2:03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EEECE1"/>
                </a:buClr>
              </a:pPr>
              <a:endParaRPr lang="ja-JP" altLang="en-US"/>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EEECE1"/>
                </a:buClr>
              </a:pPr>
              <a:endParaRPr lang="ja-JP" altLang="en-US"/>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EEECE1"/>
              </a:buClr>
            </a:pPr>
            <a:endParaRPr lang="ja-JP" altLang="en-US"/>
          </a:p>
        </p:txBody>
      </p:sp>
      <p:sp>
        <p:nvSpPr>
          <p:cNvPr id="31" name="テキスト ボックス 30"/>
          <p:cNvSpPr txBox="1"/>
          <p:nvPr userDrawn="1"/>
        </p:nvSpPr>
        <p:spPr>
          <a:xfrm>
            <a:off x="9000860" y="6458626"/>
            <a:ext cx="447559" cy="307777"/>
          </a:xfrm>
          <a:prstGeom prst="rect">
            <a:avLst/>
          </a:prstGeom>
          <a:noFill/>
        </p:spPr>
        <p:txBody>
          <a:bodyPr wrap="square" lIns="0" rIns="0" rtlCol="0">
            <a:spAutoFit/>
          </a:bodyPr>
          <a:lstStyle/>
          <a:p>
            <a:pPr algn="r">
              <a:lnSpc>
                <a:spcPct val="100000"/>
              </a:lnSpc>
              <a:spcBef>
                <a:spcPts val="0"/>
              </a:spcBef>
              <a:buClr>
                <a:srgbClr val="EEECE1"/>
              </a:buClr>
            </a:pPr>
            <a:fld id="{1444EC06-CD1E-4921-AA8C-A162CD6E605A}" type="slidenum">
              <a:rPr lang="ja-JP" altLang="en-US" sz="1400" smtClean="0"/>
              <a:pPr algn="r">
                <a:lnSpc>
                  <a:spcPct val="100000"/>
                </a:lnSpc>
                <a:spcBef>
                  <a:spcPts val="0"/>
                </a:spcBef>
                <a:buClr>
                  <a:srgbClr val="EEECE1"/>
                </a:buClr>
              </a:pPr>
              <a:t>‹#›</a:t>
            </a:fld>
            <a:endParaRPr lang="ja-JP" altLang="en-US" sz="1400" dirty="0"/>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裏表紙 2～3行">
    <p:spTree>
      <p:nvGrpSpPr>
        <p:cNvPr id="1" name=""/>
        <p:cNvGrpSpPr/>
        <p:nvPr/>
      </p:nvGrpSpPr>
      <p:grpSpPr>
        <a:xfrm>
          <a:off x="0" y="0"/>
          <a:ext cx="0" cy="0"/>
          <a:chOff x="0" y="0"/>
          <a:chExt cx="0" cy="0"/>
        </a:xfrm>
      </p:grpSpPr>
      <p:sp>
        <p:nvSpPr>
          <p:cNvPr id="7" name="Rectangle 4"/>
          <p:cNvSpPr/>
          <p:nvPr userDrawn="1"/>
        </p:nvSpPr>
        <p:spPr>
          <a:xfrm>
            <a:off x="1" y="1817688"/>
            <a:ext cx="9498012" cy="1213515"/>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330" fontAlgn="auto">
              <a:lnSpc>
                <a:spcPct val="100000"/>
              </a:lnSpc>
              <a:spcBef>
                <a:spcPts val="0"/>
              </a:spcBef>
              <a:spcAft>
                <a:spcPts val="0"/>
              </a:spcAft>
              <a:buClrTx/>
              <a:buFontTx/>
              <a:buNone/>
            </a:pPr>
            <a:endParaRPr kumimoji="0" lang="en-US" sz="2000">
              <a:solidFill>
                <a:prstClr val="white"/>
              </a:solidFill>
            </a:endParaRPr>
          </a:p>
        </p:txBody>
      </p:sp>
      <p:sp>
        <p:nvSpPr>
          <p:cNvPr id="2" name="Title 1"/>
          <p:cNvSpPr>
            <a:spLocks noGrp="1"/>
          </p:cNvSpPr>
          <p:nvPr>
            <p:ph type="title"/>
          </p:nvPr>
        </p:nvSpPr>
        <p:spPr bwMode="white">
          <a:xfrm>
            <a:off x="414004" y="2054831"/>
            <a:ext cx="6769099" cy="910800"/>
          </a:xfrm>
        </p:spPr>
        <p:txBody>
          <a:bodyPr lIns="0" rIns="0" anchor="t"/>
          <a:lstStyle>
            <a:lvl1pPr>
              <a:lnSpc>
                <a:spcPts val="1192"/>
              </a:lnSpc>
              <a:defRPr sz="900" baseline="0">
                <a:solidFill>
                  <a:schemeClr val="bg1"/>
                </a:solidFill>
              </a:defRPr>
            </a:lvl1pPr>
          </a:lstStyle>
          <a:p>
            <a:r>
              <a:rPr lang="ja-JP" altLang="en-US" dirty="0" smtClean="0"/>
              <a:t>マスター タイトルの書式設定</a:t>
            </a:r>
            <a:endParaRPr lang="en-US" dirty="0"/>
          </a:p>
        </p:txBody>
      </p:sp>
      <p:sp>
        <p:nvSpPr>
          <p:cNvPr id="8" name="テキスト ボックス 7"/>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dirty="0" smtClean="0">
                <a:solidFill>
                  <a:prstClr val="black"/>
                </a:solidFill>
                <a:latin typeface="Arial"/>
                <a:ea typeface="ＭＳ Ｐゴシック"/>
              </a:rPr>
              <a:t>Back Cover 2</a:t>
            </a:r>
            <a:endParaRPr lang="ja-JP" altLang="en-US" sz="600" dirty="0" smtClean="0">
              <a:solidFill>
                <a:prstClr val="black"/>
              </a:solidFill>
              <a:latin typeface="Arial"/>
              <a:ea typeface="ＭＳ Ｐゴシック"/>
            </a:endParaRPr>
          </a:p>
        </p:txBody>
      </p:sp>
      <p:sp>
        <p:nvSpPr>
          <p:cNvPr id="9"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smtClean="0">
                <a:solidFill>
                  <a:prstClr val="black"/>
                </a:solidFill>
                <a:latin typeface="Arial"/>
                <a:ea typeface="ＭＳ Ｐゴシック"/>
              </a:rPr>
              <a:t>Mitsubishi UFJ </a:t>
            </a:r>
            <a:r>
              <a:rPr lang="en-US" altLang="ja-JP" sz="700" smtClean="0">
                <a:solidFill>
                  <a:prstClr val="black"/>
                </a:solidFill>
                <a:latin typeface="Arial"/>
                <a:ea typeface="ＭＳ Ｐゴシック"/>
              </a:rPr>
              <a:t>Research and Consulting </a:t>
            </a:r>
            <a:endParaRPr lang="ja-JP" altLang="en-US" sz="700" dirty="0" smtClean="0">
              <a:solidFill>
                <a:prstClr val="black"/>
              </a:solidFill>
              <a:latin typeface="Arial"/>
              <a:ea typeface="ＭＳ Ｐゴシック"/>
            </a:endParaRPr>
          </a:p>
        </p:txBody>
      </p:sp>
      <p:sp>
        <p:nvSpPr>
          <p:cNvPr id="15" name="Line 112"/>
          <p:cNvSpPr>
            <a:spLocks noChangeShapeType="1"/>
          </p:cNvSpPr>
          <p:nvPr userDrawn="1"/>
        </p:nvSpPr>
        <p:spPr bwMode="auto">
          <a:xfrm>
            <a:off x="-105884" y="296563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 name="Line 112"/>
          <p:cNvSpPr>
            <a:spLocks noChangeShapeType="1"/>
          </p:cNvSpPr>
          <p:nvPr userDrawn="1"/>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2" name="正方形/長方形 11"/>
          <p:cNvSpPr/>
          <p:nvPr userDrawn="1"/>
        </p:nvSpPr>
        <p:spPr>
          <a:xfrm>
            <a:off x="349115" y="6435733"/>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495285" fontAlgn="auto">
              <a:lnSpc>
                <a:spcPct val="100000"/>
              </a:lnSpc>
              <a:spcBef>
                <a:spcPts val="0"/>
              </a:spcBef>
              <a:spcAft>
                <a:spcPts val="0"/>
              </a:spcAft>
              <a:buClrTx/>
              <a:buFontTx/>
              <a:buNone/>
            </a:pPr>
            <a:endParaRPr lang="ja-JP" altLang="en-US" sz="1000">
              <a:solidFill>
                <a:srgbClr val="000000"/>
              </a:solidFill>
            </a:endParaRPr>
          </a:p>
        </p:txBody>
      </p:sp>
    </p:spTree>
    <p:extLst>
      <p:ext uri="{BB962C8B-B14F-4D97-AF65-F5344CB8AC3E}">
        <p14:creationId xmlns:p14="http://schemas.microsoft.com/office/powerpoint/2010/main" val="12764068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裏表紙 3行以上">
    <p:spTree>
      <p:nvGrpSpPr>
        <p:cNvPr id="1" name=""/>
        <p:cNvGrpSpPr/>
        <p:nvPr/>
      </p:nvGrpSpPr>
      <p:grpSpPr>
        <a:xfrm>
          <a:off x="0" y="0"/>
          <a:ext cx="0" cy="0"/>
          <a:chOff x="0" y="0"/>
          <a:chExt cx="0" cy="0"/>
        </a:xfrm>
      </p:grpSpPr>
      <p:sp>
        <p:nvSpPr>
          <p:cNvPr id="5" name="Rectangle 4"/>
          <p:cNvSpPr/>
          <p:nvPr userDrawn="1"/>
        </p:nvSpPr>
        <p:spPr>
          <a:xfrm>
            <a:off x="1" y="1817688"/>
            <a:ext cx="9498012" cy="2344005"/>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330" fontAlgn="auto">
              <a:lnSpc>
                <a:spcPct val="100000"/>
              </a:lnSpc>
              <a:spcBef>
                <a:spcPts val="0"/>
              </a:spcBef>
              <a:spcAft>
                <a:spcPts val="0"/>
              </a:spcAft>
              <a:buClrTx/>
              <a:buFontTx/>
              <a:buNone/>
            </a:pPr>
            <a:endParaRPr kumimoji="0" lang="en-US" sz="2000">
              <a:solidFill>
                <a:prstClr val="white"/>
              </a:solidFill>
            </a:endParaRPr>
          </a:p>
        </p:txBody>
      </p:sp>
      <p:sp>
        <p:nvSpPr>
          <p:cNvPr id="2" name="Title 1"/>
          <p:cNvSpPr>
            <a:spLocks noGrp="1"/>
          </p:cNvSpPr>
          <p:nvPr>
            <p:ph type="title"/>
          </p:nvPr>
        </p:nvSpPr>
        <p:spPr bwMode="white">
          <a:xfrm>
            <a:off x="414004" y="2054830"/>
            <a:ext cx="6769099" cy="1931021"/>
          </a:xfrm>
        </p:spPr>
        <p:txBody>
          <a:bodyPr lIns="0" rIns="0" anchor="t"/>
          <a:lstStyle>
            <a:lvl1pPr>
              <a:lnSpc>
                <a:spcPts val="1192"/>
              </a:lnSpc>
              <a:defRPr sz="900" baseline="0">
                <a:solidFill>
                  <a:schemeClr val="bg1"/>
                </a:solidFill>
              </a:defRPr>
            </a:lvl1pPr>
          </a:lstStyle>
          <a:p>
            <a:r>
              <a:rPr lang="ja-JP" altLang="en-US" dirty="0" smtClean="0"/>
              <a:t>マスター タイトルの書式設定</a:t>
            </a:r>
            <a:endParaRPr lang="en-US" dirty="0"/>
          </a:p>
        </p:txBody>
      </p:sp>
      <p:sp>
        <p:nvSpPr>
          <p:cNvPr id="8" name="テキスト ボックス 7"/>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smtClean="0">
                <a:solidFill>
                  <a:prstClr val="black"/>
                </a:solidFill>
                <a:latin typeface="Arial"/>
                <a:ea typeface="ＭＳ Ｐゴシック"/>
              </a:rPr>
              <a:t>Back Cover 3</a:t>
            </a:r>
            <a:endParaRPr lang="ja-JP" altLang="en-US" sz="600" dirty="0" smtClean="0">
              <a:solidFill>
                <a:prstClr val="black"/>
              </a:solidFill>
              <a:latin typeface="Arial"/>
              <a:ea typeface="ＭＳ Ｐゴシック"/>
            </a:endParaRP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smtClean="0">
                <a:solidFill>
                  <a:prstClr val="black"/>
                </a:solidFill>
                <a:latin typeface="Arial"/>
                <a:ea typeface="ＭＳ Ｐゴシック"/>
              </a:rPr>
              <a:t>Mitsubishi UFJ Research and Consulting </a:t>
            </a:r>
            <a:endParaRPr lang="ja-JP" altLang="en-US" sz="700" dirty="0" smtClean="0">
              <a:solidFill>
                <a:prstClr val="black"/>
              </a:solidFill>
              <a:latin typeface="Arial"/>
              <a:ea typeface="ＭＳ Ｐゴシック"/>
            </a:endParaRPr>
          </a:p>
        </p:txBody>
      </p:sp>
      <p:sp>
        <p:nvSpPr>
          <p:cNvPr id="11" name="Line 112"/>
          <p:cNvSpPr>
            <a:spLocks noChangeShapeType="1"/>
          </p:cNvSpPr>
          <p:nvPr userDrawn="1"/>
        </p:nvSpPr>
        <p:spPr bwMode="auto">
          <a:xfrm>
            <a:off x="-105884" y="398585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2" name="Line 112"/>
          <p:cNvSpPr>
            <a:spLocks noChangeShapeType="1"/>
          </p:cNvSpPr>
          <p:nvPr userDrawn="1"/>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3" name="正方形/長方形 12"/>
          <p:cNvSpPr/>
          <p:nvPr userDrawn="1"/>
        </p:nvSpPr>
        <p:spPr>
          <a:xfrm>
            <a:off x="349115" y="6435733"/>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495285" fontAlgn="auto">
              <a:lnSpc>
                <a:spcPct val="100000"/>
              </a:lnSpc>
              <a:spcBef>
                <a:spcPts val="0"/>
              </a:spcBef>
              <a:spcAft>
                <a:spcPts val="0"/>
              </a:spcAft>
              <a:buClrTx/>
              <a:buFontTx/>
              <a:buNone/>
            </a:pPr>
            <a:endParaRPr lang="ja-JP" altLang="en-US" sz="1000">
              <a:solidFill>
                <a:srgbClr val="000000"/>
              </a:solidFill>
            </a:endParaRPr>
          </a:p>
        </p:txBody>
      </p:sp>
    </p:spTree>
    <p:extLst>
      <p:ext uri="{BB962C8B-B14F-4D97-AF65-F5344CB8AC3E}">
        <p14:creationId xmlns:p14="http://schemas.microsoft.com/office/powerpoint/2010/main" val="63690081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英文 表紙 3行以上">
    <p:spTree>
      <p:nvGrpSpPr>
        <p:cNvPr id="1" name=""/>
        <p:cNvGrpSpPr/>
        <p:nvPr/>
      </p:nvGrpSpPr>
      <p:grpSpPr>
        <a:xfrm>
          <a:off x="0" y="0"/>
          <a:ext cx="0" cy="0"/>
          <a:chOff x="0" y="0"/>
          <a:chExt cx="0" cy="0"/>
        </a:xfrm>
      </p:grpSpPr>
      <p:pic>
        <p:nvPicPr>
          <p:cNvPr id="8" name="Picture 7" descr="Cover2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696" y="1817688"/>
            <a:ext cx="9993701" cy="2340864"/>
          </a:xfrm>
          <a:prstGeom prst="rect">
            <a:avLst/>
          </a:prstGeom>
        </p:spPr>
      </p:pic>
      <p:sp>
        <p:nvSpPr>
          <p:cNvPr id="2" name="Title 1"/>
          <p:cNvSpPr>
            <a:spLocks noGrp="1"/>
          </p:cNvSpPr>
          <p:nvPr>
            <p:ph type="title" hasCustomPrompt="1"/>
          </p:nvPr>
        </p:nvSpPr>
        <p:spPr>
          <a:xfrm>
            <a:off x="1424512" y="1764002"/>
            <a:ext cx="5328738" cy="1520984"/>
          </a:xfrm>
          <a:prstGeom prst="rect">
            <a:avLst/>
          </a:prstGeom>
        </p:spPr>
        <p:txBody>
          <a:bodyPr anchor="t"/>
          <a:lstStyle>
            <a:lvl1pPr>
              <a:lnSpc>
                <a:spcPct val="110000"/>
              </a:lnSpc>
              <a:defRPr sz="2600"/>
            </a:lvl1pPr>
          </a:lstStyle>
          <a:p>
            <a:r>
              <a:rPr lang="en-US" altLang="ja-JP" dirty="0" smtClean="0"/>
              <a:t>Document title</a:t>
            </a:r>
            <a:br>
              <a:rPr lang="en-US" altLang="ja-JP" dirty="0" smtClean="0"/>
            </a:br>
            <a:r>
              <a:rPr lang="en-US" altLang="ja-JP" dirty="0" smtClean="0"/>
              <a:t>Arial Regular 26 pt.</a:t>
            </a:r>
            <a:br>
              <a:rPr lang="en-US" altLang="ja-JP" dirty="0" smtClean="0"/>
            </a:br>
            <a:r>
              <a:rPr lang="en-US" altLang="ja-JP" dirty="0" smtClean="0"/>
              <a:t>Third line</a:t>
            </a:r>
            <a:endParaRPr lang="en-US" dirty="0"/>
          </a:p>
        </p:txBody>
      </p:sp>
      <p:sp>
        <p:nvSpPr>
          <p:cNvPr id="10" name="テキスト プレースホルダー 3"/>
          <p:cNvSpPr>
            <a:spLocks noGrp="1"/>
          </p:cNvSpPr>
          <p:nvPr>
            <p:ph type="body" sz="quarter" idx="13" hasCustomPrompt="1"/>
          </p:nvPr>
        </p:nvSpPr>
        <p:spPr>
          <a:xfrm>
            <a:off x="1424513" y="3545042"/>
            <a:ext cx="5328741" cy="658114"/>
          </a:xfrm>
          <a:prstGeom prst="rect">
            <a:avLst/>
          </a:prstGeom>
        </p:spPr>
        <p:txBody>
          <a:bodyPr vert="horz" lIns="54000" tIns="0" rIns="54000" bIns="0" rtlCol="0" anchor="t">
            <a:noAutofit/>
          </a:bodyPr>
          <a:lstStyle>
            <a:lvl1pPr>
              <a:spcAft>
                <a:spcPts val="0"/>
              </a:spcAft>
              <a:defRPr lang="ja-JP" altLang="en-US" sz="1200" b="1" i="0" cap="none" baseline="0" dirty="0" smtClean="0">
                <a:latin typeface="+mn-lt"/>
                <a:ea typeface="+mn-ea"/>
                <a:cs typeface="+mn-cs"/>
              </a:defRPr>
            </a:lvl1pPr>
          </a:lstStyle>
          <a:p>
            <a:r>
              <a:rPr lang="en-US" altLang="ja-JP" dirty="0" smtClean="0"/>
              <a:t>Document Subhead Arial Bold 12 pt.</a:t>
            </a:r>
          </a:p>
          <a:p>
            <a:r>
              <a:rPr lang="en-US" altLang="ja-JP" dirty="0" smtClean="0"/>
              <a:t>Department</a:t>
            </a:r>
            <a:r>
              <a:rPr lang="ja-JP" altLang="en-US" dirty="0" smtClean="0"/>
              <a:t> </a:t>
            </a:r>
            <a:r>
              <a:rPr lang="en-US" altLang="ja-JP" dirty="0" smtClean="0"/>
              <a:t>Name</a:t>
            </a:r>
          </a:p>
          <a:p>
            <a:r>
              <a:rPr lang="en-US" altLang="ja-JP" dirty="0" smtClean="0"/>
              <a:t>Day month year</a:t>
            </a:r>
          </a:p>
        </p:txBody>
      </p:sp>
      <p:sp>
        <p:nvSpPr>
          <p:cNvPr id="7" name="テキスト プレースホルダー 10"/>
          <p:cNvSpPr>
            <a:spLocks noGrp="1"/>
          </p:cNvSpPr>
          <p:nvPr>
            <p:ph type="body" sz="quarter" idx="12" hasCustomPrompt="1"/>
          </p:nvPr>
        </p:nvSpPr>
        <p:spPr>
          <a:xfrm>
            <a:off x="414004"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en-US" altLang="ja-JP" dirty="0" smtClean="0"/>
              <a:t>Client name Arial Regular 20pt.</a:t>
            </a:r>
          </a:p>
        </p:txBody>
      </p:sp>
      <p:sp>
        <p:nvSpPr>
          <p:cNvPr id="6" name="テキスト ボックス 5"/>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dirty="0" smtClean="0">
                <a:solidFill>
                  <a:prstClr val="black"/>
                </a:solidFill>
                <a:latin typeface="Arial"/>
                <a:ea typeface="ＭＳ Ｐゴシック"/>
              </a:rPr>
              <a:t>ENG Cover 3</a:t>
            </a:r>
            <a:endParaRPr lang="ja-JP" altLang="en-US" sz="600" dirty="0" smtClean="0">
              <a:solidFill>
                <a:prstClr val="black"/>
              </a:solidFill>
              <a:latin typeface="Arial"/>
              <a:ea typeface="ＭＳ Ｐゴシック"/>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05912"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グループ化 11"/>
          <p:cNvGrpSpPr/>
          <p:nvPr userDrawn="1"/>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4"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5" name="グループ化 2"/>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
        <p:nvSpPr>
          <p:cNvPr id="27" name="テキスト ボックス 26"/>
          <p:cNvSpPr txBox="1"/>
          <p:nvPr userDrawn="1"/>
        </p:nvSpPr>
        <p:spPr bwMode="auto">
          <a:xfrm>
            <a:off x="414000" y="6202936"/>
            <a:ext cx="2520564" cy="23083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800" b="1" dirty="0" smtClean="0">
                <a:solidFill>
                  <a:prstClr val="black"/>
                </a:solidFill>
                <a:latin typeface="Arial"/>
                <a:ea typeface="ＭＳ Ｐゴシック"/>
              </a:rPr>
              <a:t>Mitsubishi UFJ Research and Consulting</a:t>
            </a:r>
          </a:p>
          <a:p>
            <a:pPr algn="l" defTabSz="495285" fontAlgn="auto">
              <a:lnSpc>
                <a:spcPct val="100000"/>
              </a:lnSpc>
              <a:spcBef>
                <a:spcPts val="0"/>
              </a:spcBef>
              <a:spcAft>
                <a:spcPts val="0"/>
              </a:spcAft>
              <a:buClrTx/>
              <a:buFontTx/>
              <a:buNone/>
            </a:pPr>
            <a:r>
              <a:rPr lang="en-US" altLang="ja-JP" sz="700" dirty="0" smtClean="0">
                <a:solidFill>
                  <a:prstClr val="black"/>
                </a:solidFill>
                <a:latin typeface="Arial"/>
                <a:ea typeface="ＭＳ Ｐゴシック"/>
              </a:rPr>
              <a:t>A</a:t>
            </a:r>
            <a:r>
              <a:rPr lang="ja-JP" altLang="en-US" sz="700" dirty="0" smtClean="0">
                <a:solidFill>
                  <a:prstClr val="black"/>
                </a:solidFill>
                <a:latin typeface="Arial"/>
                <a:ea typeface="ＭＳ Ｐゴシック"/>
              </a:rPr>
              <a:t> </a:t>
            </a:r>
            <a:r>
              <a:rPr lang="en-US" altLang="ja-JP" sz="700" dirty="0" smtClean="0">
                <a:solidFill>
                  <a:prstClr val="black"/>
                </a:solidFill>
                <a:latin typeface="Arial"/>
                <a:ea typeface="ＭＳ Ｐゴシック"/>
              </a:rPr>
              <a:t>member</a:t>
            </a:r>
            <a:r>
              <a:rPr lang="ja-JP" altLang="en-US" sz="700" dirty="0" smtClean="0">
                <a:solidFill>
                  <a:prstClr val="black"/>
                </a:solidFill>
                <a:latin typeface="Arial"/>
                <a:ea typeface="ＭＳ Ｐゴシック"/>
              </a:rPr>
              <a:t> </a:t>
            </a:r>
            <a:r>
              <a:rPr lang="en-US" altLang="ja-JP" sz="700" dirty="0" smtClean="0">
                <a:solidFill>
                  <a:prstClr val="black"/>
                </a:solidFill>
                <a:latin typeface="Arial"/>
                <a:ea typeface="ＭＳ Ｐゴシック"/>
              </a:rPr>
              <a:t>of</a:t>
            </a:r>
            <a:r>
              <a:rPr lang="ja-JP" altLang="en-US" sz="700" dirty="0" smtClean="0">
                <a:solidFill>
                  <a:prstClr val="black"/>
                </a:solidFill>
                <a:latin typeface="Arial"/>
                <a:ea typeface="ＭＳ Ｐゴシック"/>
              </a:rPr>
              <a:t> </a:t>
            </a:r>
            <a:r>
              <a:rPr lang="en-US" altLang="ja-JP" sz="700" dirty="0" smtClean="0">
                <a:solidFill>
                  <a:prstClr val="black"/>
                </a:solidFill>
                <a:latin typeface="Arial"/>
                <a:ea typeface="ＭＳ Ｐゴシック"/>
              </a:rPr>
              <a:t>MUFG,</a:t>
            </a:r>
            <a:r>
              <a:rPr lang="ja-JP" altLang="en-US" sz="700" dirty="0" smtClean="0">
                <a:solidFill>
                  <a:prstClr val="black"/>
                </a:solidFill>
                <a:latin typeface="Arial"/>
                <a:ea typeface="ＭＳ Ｐゴシック"/>
              </a:rPr>
              <a:t> </a:t>
            </a:r>
            <a:r>
              <a:rPr lang="en-US" altLang="ja-JP" sz="700" dirty="0" smtClean="0">
                <a:solidFill>
                  <a:prstClr val="black"/>
                </a:solidFill>
                <a:latin typeface="Arial"/>
                <a:ea typeface="ＭＳ Ｐゴシック"/>
              </a:rPr>
              <a:t>a global financial group </a:t>
            </a:r>
          </a:p>
        </p:txBody>
      </p:sp>
    </p:spTree>
    <p:extLst>
      <p:ext uri="{BB962C8B-B14F-4D97-AF65-F5344CB8AC3E}">
        <p14:creationId xmlns:p14="http://schemas.microsoft.com/office/powerpoint/2010/main" val="412458906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5" name="テキスト ボックス 4"/>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ja-JP" altLang="en-US" sz="600" dirty="0" smtClean="0">
                <a:solidFill>
                  <a:prstClr val="black"/>
                </a:solidFill>
                <a:latin typeface="Arial"/>
                <a:ea typeface="ＭＳ Ｐゴシック"/>
              </a:rPr>
              <a:t>白紙ページ</a:t>
            </a: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8"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smtClean="0">
                <a:solidFill>
                  <a:prstClr val="black"/>
                </a:solidFill>
                <a:latin typeface="Arial"/>
                <a:ea typeface="ＭＳ Ｐゴシック"/>
              </a:rPr>
              <a:t>Mitsubishi UFJ Research and Consulting </a:t>
            </a:r>
            <a:endParaRPr lang="ja-JP" altLang="en-US" sz="700" dirty="0" smtClean="0">
              <a:solidFill>
                <a:prstClr val="black"/>
              </a:solidFill>
              <a:latin typeface="Arial"/>
              <a:ea typeface="ＭＳ Ｐゴシック"/>
            </a:endParaRPr>
          </a:p>
        </p:txBody>
      </p:sp>
      <p:grpSp>
        <p:nvGrpSpPr>
          <p:cNvPr id="2" name="Group 83"/>
          <p:cNvGrpSpPr/>
          <p:nvPr userDrawn="1">
            <p:custDataLst>
              <p:tags r:id="rId1"/>
            </p:custDataLst>
          </p:nvPr>
        </p:nvGrpSpPr>
        <p:grpSpPr>
          <a:xfrm>
            <a:off x="413545"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3" name="Group 83"/>
          <p:cNvGrpSpPr/>
          <p:nvPr userDrawn="1">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4" name="Group 136"/>
          <p:cNvGrpSpPr/>
          <p:nvPr userDrawn="1">
            <p:custDataLst>
              <p:tags r:id="rId3"/>
            </p:custDataLst>
          </p:nvPr>
        </p:nvGrpSpPr>
        <p:grpSpPr>
          <a:xfrm>
            <a:off x="-102316" y="321469"/>
            <a:ext cx="80962" cy="6326462"/>
            <a:chOff x="9926638" y="321469"/>
            <a:chExt cx="282575" cy="6326462"/>
          </a:xfrm>
        </p:grpSpPr>
        <p:sp>
          <p:nvSpPr>
            <p:cNvPr id="3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3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grpSp>
        <p:nvGrpSpPr>
          <p:cNvPr id="6" name="Group 136"/>
          <p:cNvGrpSpPr/>
          <p:nvPr userDrawn="1">
            <p:custDataLst>
              <p:tags r:id="rId4"/>
            </p:custDataLst>
          </p:nvPr>
        </p:nvGrpSpPr>
        <p:grpSpPr>
          <a:xfrm>
            <a:off x="9926639" y="321469"/>
            <a:ext cx="80962" cy="6326462"/>
            <a:chOff x="9926638" y="321469"/>
            <a:chExt cx="282575" cy="6326462"/>
          </a:xfrm>
        </p:grpSpPr>
        <p:sp>
          <p:nvSpPr>
            <p:cNvPr id="57"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8"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9"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0"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1"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2"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3"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4"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5"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6"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7"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8"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9"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0"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1"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2"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3"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4"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36943652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5605" y="539974"/>
            <a:ext cx="9224963" cy="512762"/>
          </a:xfrm>
        </p:spPr>
        <p:txBody>
          <a:bodyPr/>
          <a:lstStyle>
            <a:lvl1pPr>
              <a:spcBef>
                <a:spcPts val="600"/>
              </a:spcBef>
              <a:defRPr>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a:xfrm>
            <a:off x="7699375" y="263525"/>
            <a:ext cx="1862138" cy="217488"/>
          </a:xfrm>
          <a:prstGeom prst="rect">
            <a:avLst/>
          </a:prstGeom>
        </p:spPr>
        <p:txBody>
          <a:bodyPr/>
          <a:lstStyle>
            <a:lvl1pPr>
              <a:defRPr/>
            </a:lvl1pPr>
          </a:lstStyle>
          <a:p>
            <a:pPr>
              <a:buClr>
                <a:srgbClr val="E60000"/>
              </a:buClr>
            </a:pPr>
            <a:fld id="{F9576EED-1837-4042-865C-AB5319F84B99}" type="datetime8">
              <a:rPr lang="en-US" altLang="ja-JP" smtClean="0"/>
              <a:pPr>
                <a:buClr>
                  <a:srgbClr val="E60000"/>
                </a:buClr>
              </a:pPr>
              <a:t>5/10/2018 2:03 PM</a:t>
            </a:fld>
            <a:endParaRPr lang="en-US"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5/10/2018 2:03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EEECE1"/>
                </a:buClr>
              </a:pPr>
              <a:endParaRPr lang="ja-JP" altLang="en-US"/>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EEECE1"/>
                </a:buClr>
              </a:pPr>
              <a:endParaRPr lang="ja-JP" altLang="en-US"/>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EEECE1"/>
              </a:buClr>
            </a:pPr>
            <a:endParaRPr lang="ja-JP" altLang="en-US"/>
          </a:p>
        </p:txBody>
      </p:sp>
      <p:pic>
        <p:nvPicPr>
          <p:cNvPr id="2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5/10/2018 2:03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EEECE1"/>
                </a:buClr>
              </a:pPr>
              <a:endParaRPr lang="ja-JP" altLang="en-US"/>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EEECE1"/>
                </a:buClr>
              </a:pPr>
              <a:endParaRPr lang="ja-JP" altLang="en-US"/>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EEECE1"/>
              </a:buClr>
            </a:pPr>
            <a:endParaRPr lang="ja-JP" altLang="en-US"/>
          </a:p>
        </p:txBody>
      </p:sp>
      <p:sp>
        <p:nvSpPr>
          <p:cNvPr id="31" name="テキスト ボックス 30"/>
          <p:cNvSpPr txBox="1"/>
          <p:nvPr userDrawn="1"/>
        </p:nvSpPr>
        <p:spPr>
          <a:xfrm>
            <a:off x="9000860" y="6458626"/>
            <a:ext cx="447559" cy="307777"/>
          </a:xfrm>
          <a:prstGeom prst="rect">
            <a:avLst/>
          </a:prstGeom>
          <a:noFill/>
        </p:spPr>
        <p:txBody>
          <a:bodyPr wrap="square" lIns="0" rIns="0" rtlCol="0">
            <a:spAutoFit/>
          </a:bodyPr>
          <a:lstStyle/>
          <a:p>
            <a:pPr algn="r">
              <a:lnSpc>
                <a:spcPct val="100000"/>
              </a:lnSpc>
              <a:spcBef>
                <a:spcPts val="0"/>
              </a:spcBef>
              <a:buClr>
                <a:srgbClr val="EEECE1"/>
              </a:buClr>
            </a:pPr>
            <a:fld id="{1444EC06-CD1E-4921-AA8C-A162CD6E605A}" type="slidenum">
              <a:rPr lang="ja-JP" altLang="en-US" sz="1400" smtClean="0"/>
              <a:pPr algn="r">
                <a:lnSpc>
                  <a:spcPct val="100000"/>
                </a:lnSpc>
                <a:spcBef>
                  <a:spcPts val="0"/>
                </a:spcBef>
                <a:buClr>
                  <a:srgbClr val="EEECE1"/>
                </a:buClr>
              </a:pPr>
              <a:t>‹#›</a:t>
            </a:fld>
            <a:endParaRPr lang="ja-JP" altLang="en-US" sz="1400" dirty="0"/>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5605" y="539974"/>
            <a:ext cx="9224963" cy="512762"/>
          </a:xfrm>
        </p:spPr>
        <p:txBody>
          <a:bodyPr/>
          <a:lstStyle>
            <a:lvl1pPr>
              <a:spcBef>
                <a:spcPts val="600"/>
              </a:spcBef>
              <a:defRPr>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9576EED-1837-4042-865C-AB5319F84B99}" type="datetime8">
              <a:rPr lang="en-US" altLang="ja-JP" smtClean="0"/>
              <a:pPr/>
              <a:t>5/10/2018 2:03 PM</a:t>
            </a:fld>
            <a:endParaRPr lang="en-US" altLang="ja-JP"/>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23849" y="1735138"/>
            <a:ext cx="4546601"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2850" y="1735138"/>
            <a:ext cx="4548188"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06AEC978-C459-49DF-A248-ED95A0A0521D}" type="datetime8">
              <a:rPr lang="en-US" altLang="ja-JP" smtClean="0"/>
              <a:pPr/>
              <a:t>5/10/2018 2:03 PM</a:t>
            </a:fld>
            <a:endParaRPr lang="en-US" altLang="ja-JP"/>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C855D2E3-5B41-4E2A-8692-55AC002D38D4}" type="datetime8">
              <a:rPr lang="en-US" altLang="ja-JP" smtClean="0"/>
              <a:pPr/>
              <a:t>5/10/2018 2:03 PM</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5605" y="539974"/>
            <a:ext cx="9224963" cy="512762"/>
          </a:xfrm>
        </p:spPr>
        <p:txBody>
          <a:bodyPr/>
          <a:lstStyle>
            <a:lvl1pPr>
              <a:spcBef>
                <a:spcPts val="600"/>
              </a:spcBef>
              <a:defRPr>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9576EED-1837-4042-865C-AB5319F84B99}" type="datetime8">
              <a:rPr lang="en-US" altLang="ja-JP" smtClean="0"/>
              <a:pPr/>
              <a:t>5/10/2018 2:03 PM</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E868BB41-14CF-4448-9249-DC48BC24DBBF}" type="datetime8">
              <a:rPr lang="en-US" altLang="ja-JP" smtClean="0"/>
              <a:pPr/>
              <a:t>5/10/2018 2:03 PM</a:t>
            </a:fld>
            <a:endParaRPr lang="en-US" altLang="ja-JP"/>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表紙 2～3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4512" y="1763062"/>
            <a:ext cx="4968688" cy="1449914"/>
          </a:xfrm>
          <a:prstGeom prst="rect">
            <a:avLst/>
          </a:prstGeom>
        </p:spPr>
        <p:txBody>
          <a:bodyPr anchor="t"/>
          <a:lstStyle>
            <a:lvl1pPr>
              <a:lnSpc>
                <a:spcPct val="110000"/>
              </a:lnSpc>
              <a:defRPr sz="2600" baseline="0">
                <a:solidFill>
                  <a:schemeClr val="tx1"/>
                </a:solidFill>
              </a:defRPr>
            </a:lvl1pPr>
          </a:lstStyle>
          <a:p>
            <a:r>
              <a:rPr lang="ja-JP" altLang="en-US" dirty="0" smtClean="0"/>
              <a:t>タイトル </a:t>
            </a:r>
            <a:r>
              <a:rPr lang="en-US" altLang="ja-JP" dirty="0" smtClean="0"/>
              <a:t>MSP</a:t>
            </a:r>
            <a:r>
              <a:rPr lang="ja-JP" altLang="en-US" dirty="0" smtClean="0"/>
              <a:t>ゴシック </a:t>
            </a:r>
            <a:r>
              <a:rPr lang="en-US" altLang="ja-JP" dirty="0" smtClean="0"/>
              <a:t>26pt</a:t>
            </a:r>
            <a:br>
              <a:rPr lang="en-US" altLang="ja-JP" dirty="0" smtClean="0"/>
            </a:br>
            <a:r>
              <a:rPr lang="en-US" altLang="ja-JP" dirty="0" smtClean="0"/>
              <a:t>Title Arial Regular 26pt</a:t>
            </a:r>
            <a:br>
              <a:rPr lang="en-US" altLang="ja-JP" dirty="0" smtClean="0"/>
            </a:br>
            <a:r>
              <a:rPr lang="en-US" altLang="ja-JP" dirty="0" smtClean="0"/>
              <a:t>2</a:t>
            </a:r>
            <a:r>
              <a:rPr lang="ja-JP" altLang="en-US" dirty="0" smtClean="0"/>
              <a:t>～</a:t>
            </a:r>
            <a:r>
              <a:rPr lang="en-US" altLang="ja-JP" dirty="0" smtClean="0"/>
              <a:t>3</a:t>
            </a:r>
            <a:r>
              <a:rPr lang="ja-JP" altLang="en-US" dirty="0" smtClean="0"/>
              <a:t>行まで</a:t>
            </a:r>
            <a:endParaRPr lang="en-US" dirty="0"/>
          </a:p>
        </p:txBody>
      </p:sp>
      <p:sp>
        <p:nvSpPr>
          <p:cNvPr id="13" name="正方形/長方形 7"/>
          <p:cNvSpPr/>
          <p:nvPr userDrawn="1"/>
        </p:nvSpPr>
        <p:spPr>
          <a:xfrm>
            <a:off x="415925" y="1818003"/>
            <a:ext cx="9490076" cy="1213200"/>
          </a:xfrm>
          <a:custGeom>
            <a:avLst/>
            <a:gdLst/>
            <a:ahLst/>
            <a:cxnLst/>
            <a:rect l="l" t="t" r="r" b="b"/>
            <a:pathLst>
              <a:path w="8688360" h="1213200">
                <a:moveTo>
                  <a:pt x="5639998" y="0"/>
                </a:moveTo>
                <a:lnTo>
                  <a:pt x="8688360" y="0"/>
                </a:lnTo>
                <a:lnTo>
                  <a:pt x="8688360" y="1213200"/>
                </a:lnTo>
                <a:lnTo>
                  <a:pt x="5639998" y="1213200"/>
                </a:lnTo>
                <a:cubicBezTo>
                  <a:pt x="5691031" y="1019406"/>
                  <a:pt x="5716561" y="815984"/>
                  <a:pt x="5716561" y="606600"/>
                </a:cubicBezTo>
                <a:cubicBezTo>
                  <a:pt x="5716561" y="397216"/>
                  <a:pt x="5691031" y="193794"/>
                  <a:pt x="5639998" y="0"/>
                </a:cubicBezTo>
                <a:close/>
                <a:moveTo>
                  <a:pt x="0" y="0"/>
                </a:moveTo>
                <a:lnTo>
                  <a:pt x="751780" y="0"/>
                </a:lnTo>
                <a:cubicBezTo>
                  <a:pt x="700747" y="193794"/>
                  <a:pt x="675217" y="397216"/>
                  <a:pt x="675217" y="606600"/>
                </a:cubicBezTo>
                <a:cubicBezTo>
                  <a:pt x="675217" y="815984"/>
                  <a:pt x="700747" y="1019406"/>
                  <a:pt x="751780" y="1213200"/>
                </a:cubicBezTo>
                <a:lnTo>
                  <a:pt x="0" y="1213200"/>
                </a:lnTo>
                <a:close/>
              </a:path>
            </a:pathLst>
          </a:custGeom>
          <a:gradFill flip="none" rotWithShape="1">
            <a:gsLst>
              <a:gs pos="62000">
                <a:schemeClr val="bg2"/>
              </a:gs>
              <a:gs pos="0">
                <a:srgbClr val="820000"/>
              </a:gs>
              <a:gs pos="100000">
                <a:srgbClr val="E6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265" fontAlgn="auto">
              <a:lnSpc>
                <a:spcPct val="100000"/>
              </a:lnSpc>
              <a:spcBef>
                <a:spcPts val="0"/>
              </a:spcBef>
              <a:spcAft>
                <a:spcPts val="0"/>
              </a:spcAft>
              <a:buClrTx/>
              <a:buFontTx/>
              <a:buNone/>
            </a:pPr>
            <a:endParaRPr lang="ja-JP" altLang="en-US" sz="2000">
              <a:solidFill>
                <a:srgbClr val="FFFFFF"/>
              </a:solidFill>
            </a:endParaRPr>
          </a:p>
        </p:txBody>
      </p:sp>
      <p:sp>
        <p:nvSpPr>
          <p:cNvPr id="8" name="テキスト プレースホルダー 3"/>
          <p:cNvSpPr>
            <a:spLocks noGrp="1"/>
          </p:cNvSpPr>
          <p:nvPr>
            <p:ph type="body" sz="quarter" idx="13" hasCustomPrompt="1"/>
          </p:nvPr>
        </p:nvSpPr>
        <p:spPr>
          <a:xfrm>
            <a:off x="1424515" y="3282358"/>
            <a:ext cx="4607991" cy="877664"/>
          </a:xfrm>
          <a:prstGeom prst="rect">
            <a:avLst/>
          </a:prstGeom>
        </p:spPr>
        <p:txBody>
          <a:bodyPr vert="horz" lIns="54000" tIns="0" rIns="54000" bIns="0" rtlCol="0">
            <a:noAutofit/>
          </a:bodyPr>
          <a:lstStyle>
            <a:lvl1pPr>
              <a:spcAft>
                <a:spcPts val="0"/>
              </a:spcAft>
              <a:defRPr lang="ja-JP" altLang="en-US" sz="1200" b="1" i="0" cap="none" baseline="0" dirty="0" smtClean="0">
                <a:latin typeface="+mn-lt"/>
                <a:ea typeface="+mn-ea"/>
                <a:cs typeface="+mn-cs"/>
              </a:defRPr>
            </a:lvl1pPr>
          </a:lstStyle>
          <a:p>
            <a:r>
              <a:rPr lang="ja-JP" altLang="en-US" dirty="0" smtClean="0"/>
              <a:t>サブタイトル </a:t>
            </a:r>
            <a:r>
              <a:rPr lang="en-US" altLang="ja-JP" dirty="0" smtClean="0"/>
              <a:t>MSP</a:t>
            </a:r>
            <a:r>
              <a:rPr lang="ja-JP" altLang="en-US" dirty="0" smtClean="0"/>
              <a:t>ゴシック＋</a:t>
            </a:r>
            <a:r>
              <a:rPr lang="en-US" altLang="ja-JP" dirty="0" smtClean="0"/>
              <a:t>Arial Bold 12pt</a:t>
            </a:r>
          </a:p>
          <a:p>
            <a:r>
              <a:rPr lang="ja-JP" altLang="en-US" dirty="0" smtClean="0"/>
              <a:t>□□□□年□□月□□日</a:t>
            </a:r>
            <a:endParaRPr lang="en-US" altLang="ja-JP" dirty="0" smtClean="0"/>
          </a:p>
          <a:p>
            <a:r>
              <a:rPr lang="ja-JP" altLang="en-US" dirty="0" smtClean="0"/>
              <a:t>部署名</a:t>
            </a:r>
            <a:endParaRPr kumimoji="1" lang="ja-JP" altLang="en-US" dirty="0" smtClean="0"/>
          </a:p>
        </p:txBody>
      </p:sp>
      <p:sp>
        <p:nvSpPr>
          <p:cNvPr id="7" name="テキスト プレースホルダー 10"/>
          <p:cNvSpPr>
            <a:spLocks noGrp="1"/>
          </p:cNvSpPr>
          <p:nvPr>
            <p:ph type="body" sz="quarter" idx="12" hasCustomPrompt="1"/>
          </p:nvPr>
        </p:nvSpPr>
        <p:spPr>
          <a:xfrm>
            <a:off x="414004"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smtClean="0"/>
              <a:t>クライアント名 </a:t>
            </a:r>
            <a:r>
              <a:rPr lang="en-US" altLang="ja-JP" dirty="0" smtClean="0"/>
              <a:t>MSP</a:t>
            </a:r>
            <a:r>
              <a:rPr lang="ja-JP" altLang="en-US" dirty="0" smtClean="0"/>
              <a:t>ゴシック </a:t>
            </a:r>
            <a:r>
              <a:rPr lang="en-US" altLang="ja-JP" dirty="0" smtClean="0"/>
              <a:t>20pt</a:t>
            </a:r>
          </a:p>
        </p:txBody>
      </p:sp>
      <p:sp>
        <p:nvSpPr>
          <p:cNvPr id="6" name="テキスト ボックス 5"/>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smtClean="0">
                <a:solidFill>
                  <a:prstClr val="black"/>
                </a:solidFill>
                <a:latin typeface="Arial"/>
                <a:ea typeface="ＭＳ Ｐゴシック"/>
              </a:rPr>
              <a:t>Cover 2</a:t>
            </a:r>
            <a:endParaRPr lang="ja-JP" altLang="en-US" sz="600" dirty="0" smtClean="0">
              <a:solidFill>
                <a:prstClr val="black"/>
              </a:solidFill>
              <a:latin typeface="Arial"/>
              <a:ea typeface="ＭＳ Ｐゴシック"/>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5912"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9358" y="6217425"/>
            <a:ext cx="3646137" cy="20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グループ化 10"/>
          <p:cNvGrpSpPr/>
          <p:nvPr userDrawn="1"/>
        </p:nvGrpSpPr>
        <p:grpSpPr>
          <a:xfrm>
            <a:off x="1427495" y="-113318"/>
            <a:ext cx="4747260" cy="92724"/>
            <a:chOff x="1427495" y="-138636"/>
            <a:chExt cx="4747260" cy="92724"/>
          </a:xfrm>
        </p:grpSpPr>
        <p:sp>
          <p:nvSpPr>
            <p:cNvPr id="12"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4"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5" name="グループ化 3"/>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3" name="Line 112"/>
            <p:cNvSpPr>
              <a:spLocks noChangeShapeType="1"/>
            </p:cNvSpPr>
            <p:nvPr userDrawn="1"/>
          </p:nvSpPr>
          <p:spPr bwMode="auto">
            <a:xfrm>
              <a:off x="-105884" y="328235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4" name="Line 112"/>
            <p:cNvSpPr>
              <a:spLocks noChangeShapeType="1"/>
            </p:cNvSpPr>
            <p:nvPr userDrawn="1"/>
          </p:nvSpPr>
          <p:spPr bwMode="auto">
            <a:xfrm>
              <a:off x="-105884" y="3212976"/>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6" name="Line 112"/>
            <p:cNvSpPr>
              <a:spLocks noChangeShapeType="1"/>
            </p:cNvSpPr>
            <p:nvPr userDrawn="1"/>
          </p:nvSpPr>
          <p:spPr bwMode="auto">
            <a:xfrm>
              <a:off x="-105884" y="176306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304924951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80"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1667" name="Rectangle 3"/>
          <p:cNvSpPr>
            <a:spLocks noGrp="1" noChangeArrowheads="1"/>
          </p:cNvSpPr>
          <p:nvPr>
            <p:ph type="ctrTitle" hasCustomPrompt="1"/>
          </p:nvPr>
        </p:nvSpPr>
        <p:spPr>
          <a:xfrm>
            <a:off x="2720975" y="3179432"/>
            <a:ext cx="6769100" cy="430887"/>
          </a:xfrm>
        </p:spPr>
        <p:txBody>
          <a:bodyPr anchor="ctr"/>
          <a:lstStyle>
            <a:lvl1pPr hangingPunct="0">
              <a:defRPr sz="2800"/>
            </a:lvl1pPr>
          </a:lstStyle>
          <a:p>
            <a:r>
              <a:rPr kumimoji="1" lang="ja-JP" altLang="en-US" dirty="0" smtClean="0"/>
              <a:t>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3" name="テキスト プレースホルダ 41"/>
          <p:cNvSpPr>
            <a:spLocks noGrp="1"/>
          </p:cNvSpPr>
          <p:nvPr>
            <p:ph type="body" sz="quarter" idx="10" hasCustomPrompt="1"/>
          </p:nvPr>
        </p:nvSpPr>
        <p:spPr>
          <a:xfrm>
            <a:off x="2733486" y="2760663"/>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予備タイトル（使用しない場合は削除）</a:t>
            </a:r>
          </a:p>
        </p:txBody>
      </p:sp>
      <p:sp>
        <p:nvSpPr>
          <p:cNvPr id="46" name="テキスト プレースホルダ 44"/>
          <p:cNvSpPr>
            <a:spLocks noGrp="1"/>
          </p:cNvSpPr>
          <p:nvPr>
            <p:ph type="body" sz="quarter" idx="11" hasCustomPrompt="1"/>
          </p:nvPr>
        </p:nvSpPr>
        <p:spPr>
          <a:xfrm>
            <a:off x="2719391" y="3789363"/>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○○○○年○月○日</a:t>
            </a:r>
          </a:p>
        </p:txBody>
      </p:sp>
      <p:sp>
        <p:nvSpPr>
          <p:cNvPr id="50" name="テキスト プレースホルダ 48"/>
          <p:cNvSpPr>
            <a:spLocks noGrp="1"/>
          </p:cNvSpPr>
          <p:nvPr>
            <p:ph type="body" sz="quarter" idx="12" hasCustomPrompt="1"/>
          </p:nvPr>
        </p:nvSpPr>
        <p:spPr>
          <a:xfrm>
            <a:off x="2727129" y="784506"/>
            <a:ext cx="2348400" cy="42488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zh-CN" altLang="en-US" sz="2200" b="1" kern="1200" dirty="0" smtClean="0">
                <a:solidFill>
                  <a:schemeClr val="tx1"/>
                </a:solidFill>
                <a:latin typeface="Arial" charset="0"/>
                <a:ea typeface="ＭＳ Ｐゴシック" charset="-128"/>
                <a:cs typeface="+mn-cs"/>
              </a:defRPr>
            </a:lvl1pPr>
          </a:lstStyle>
          <a:p>
            <a:pPr lvl="0"/>
            <a:r>
              <a:rPr kumimoji="1" lang="zh-CN" altLang="en-US" dirty="0" smtClean="0"/>
              <a:t>○○株式会社 御中</a:t>
            </a: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3"/>
          <p:cNvGrpSpPr/>
          <p:nvPr userDrawn="1"/>
        </p:nvGrpSpPr>
        <p:grpSpPr>
          <a:xfrm>
            <a:off x="9483729"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52"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53"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pic>
        <p:nvPicPr>
          <p:cNvPr id="4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80"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EAEBDE"/>
              </a:buClr>
              <a:defRPr/>
            </a:pPr>
            <a:fld id="{5B83CBD0-757A-40FF-BAE8-D8C56A0E7A67}" type="slidenum">
              <a:rPr lang="ja-JP" altLang="en-US" sz="1000"/>
              <a:pPr algn="r">
                <a:buClr>
                  <a:srgbClr val="EAEBDE"/>
                </a:buClr>
                <a:defRPr/>
              </a:pPr>
              <a:t>‹#›</a:t>
            </a:fld>
            <a:endParaRPr lang="ja-JP" altLang="en-US" sz="1000" dirty="0"/>
          </a:p>
        </p:txBody>
      </p:sp>
      <p:sp>
        <p:nvSpPr>
          <p:cNvPr id="37" name="テキスト ボックス 36"/>
          <p:cNvSpPr txBox="1"/>
          <p:nvPr userDrawn="1"/>
        </p:nvSpPr>
        <p:spPr>
          <a:xfrm>
            <a:off x="9297992" y="6477008"/>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79432"/>
            <a:ext cx="6769100" cy="430887"/>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0"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0"/>
          <p:cNvGrpSpPr/>
          <p:nvPr userDrawn="1"/>
        </p:nvGrpSpPr>
        <p:grpSpPr>
          <a:xfrm>
            <a:off x="9483729"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7"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8"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pic>
        <p:nvPicPr>
          <p:cNvPr id="4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80"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EAEBDE"/>
              </a:buClr>
              <a:defRPr/>
            </a:pPr>
            <a:fld id="{5B83CBD0-757A-40FF-BAE8-D8C56A0E7A67}" type="slidenum">
              <a:rPr lang="ja-JP" altLang="en-US" sz="1000"/>
              <a:pPr algn="r">
                <a:buClr>
                  <a:srgbClr val="EAEBDE"/>
                </a:buClr>
                <a:defRPr/>
              </a:pPr>
              <a:t>‹#›</a:t>
            </a:fld>
            <a:endParaRPr lang="ja-JP" altLang="en-US" sz="1000" dirty="0"/>
          </a:p>
        </p:txBody>
      </p:sp>
      <p:sp>
        <p:nvSpPr>
          <p:cNvPr id="37" name="テキスト ボックス 36"/>
          <p:cNvSpPr txBox="1"/>
          <p:nvPr userDrawn="1"/>
        </p:nvSpPr>
        <p:spPr>
          <a:xfrm>
            <a:off x="9297992" y="6477008"/>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79432"/>
            <a:ext cx="6769100" cy="430887"/>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4" name="Rectangle 18"/>
          <p:cNvSpPr>
            <a:spLocks noChangeArrowheads="1"/>
          </p:cNvSpPr>
          <p:nvPr userDrawn="1"/>
        </p:nvSpPr>
        <p:spPr bwMode="auto">
          <a:xfrm>
            <a:off x="2730504" y="2757335"/>
            <a:ext cx="746999" cy="301778"/>
          </a:xfrm>
          <a:prstGeom prst="rect">
            <a:avLst/>
          </a:prstGeom>
          <a:noFill/>
          <a:ln w="9525" algn="ctr">
            <a:noFill/>
            <a:miter lim="800000"/>
            <a:headEnd/>
            <a:tailEnd/>
          </a:ln>
        </p:spPr>
        <p:txBody>
          <a:bodyPr wrap="none" lIns="0" tIns="35988" rIns="0" bIns="49511" anchor="b">
            <a:spAutoFit/>
          </a:bodyPr>
          <a:lstStyle/>
          <a:p>
            <a:pPr algn="l" eaLnBrk="0" hangingPunct="0">
              <a:lnSpc>
                <a:spcPct val="100000"/>
              </a:lnSpc>
              <a:spcBef>
                <a:spcPct val="0"/>
              </a:spcBef>
              <a:buClrTx/>
              <a:buFontTx/>
              <a:buNone/>
            </a:pPr>
            <a:r>
              <a:rPr lang="en-US" altLang="ja-JP" sz="1400" dirty="0" smtClean="0">
                <a:solidFill>
                  <a:prstClr val="black"/>
                </a:solidFill>
              </a:rPr>
              <a:t>Appendix</a:t>
            </a:r>
            <a:endParaRPr lang="ja-JP" altLang="en-US" sz="1400" dirty="0">
              <a:solidFill>
                <a:prstClr val="black"/>
              </a:solidFill>
            </a:endParaRPr>
          </a:p>
        </p:txBody>
      </p:sp>
      <p:sp>
        <p:nvSpPr>
          <p:cNvPr id="43"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0"/>
          <p:cNvGrpSpPr/>
          <p:nvPr userDrawn="1"/>
        </p:nvGrpSpPr>
        <p:grpSpPr>
          <a:xfrm>
            <a:off x="9483729"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9"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50"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pic>
        <p:nvPicPr>
          <p:cNvPr id="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本文スライド">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80"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1667" name="Rectangle 3"/>
          <p:cNvSpPr>
            <a:spLocks noGrp="1" noChangeArrowheads="1"/>
          </p:cNvSpPr>
          <p:nvPr>
            <p:ph type="ctrTitle" hasCustomPrompt="1"/>
          </p:nvPr>
        </p:nvSpPr>
        <p:spPr>
          <a:xfrm>
            <a:off x="2720975" y="3179432"/>
            <a:ext cx="6769100" cy="430887"/>
          </a:xfrm>
        </p:spPr>
        <p:txBody>
          <a:bodyPr anchor="ctr"/>
          <a:lstStyle>
            <a:lvl1pPr hangingPunct="0">
              <a:defRPr sz="2800"/>
            </a:lvl1pPr>
          </a:lstStyle>
          <a:p>
            <a:r>
              <a:rPr kumimoji="1" lang="ja-JP" altLang="en-US" dirty="0" smtClean="0"/>
              <a:t>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pic>
        <p:nvPicPr>
          <p:cNvPr id="37" name="Picture 16" descr="ロゴ有 和文 300 symbol_h_a_j_2のコピー"/>
          <p:cNvPicPr>
            <a:picLocks noChangeAspect="1" noChangeArrowheads="1"/>
          </p:cNvPicPr>
          <p:nvPr userDrawn="1"/>
        </p:nvPicPr>
        <p:blipFill>
          <a:blip r:embed="rId2" cstate="print"/>
          <a:srcRect/>
          <a:stretch>
            <a:fillRect/>
          </a:stretch>
        </p:blipFill>
        <p:spPr bwMode="auto">
          <a:xfrm>
            <a:off x="346079" y="6402388"/>
            <a:ext cx="3032125" cy="334962"/>
          </a:xfrm>
          <a:prstGeom prst="rect">
            <a:avLst/>
          </a:prstGeom>
          <a:noFill/>
          <a:ln w="9525">
            <a:noFill/>
            <a:miter lim="800000"/>
            <a:headEnd/>
            <a:tailEnd/>
          </a:ln>
        </p:spPr>
      </p:pic>
      <p:sp>
        <p:nvSpPr>
          <p:cNvPr id="43" name="テキスト プレースホルダ 41"/>
          <p:cNvSpPr>
            <a:spLocks noGrp="1"/>
          </p:cNvSpPr>
          <p:nvPr>
            <p:ph type="body" sz="quarter" idx="10" hasCustomPrompt="1"/>
          </p:nvPr>
        </p:nvSpPr>
        <p:spPr>
          <a:xfrm>
            <a:off x="2733486" y="2760663"/>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予備タイトル（使用しない場合は削除）</a:t>
            </a:r>
          </a:p>
        </p:txBody>
      </p:sp>
      <p:sp>
        <p:nvSpPr>
          <p:cNvPr id="46" name="テキスト プレースホルダ 44"/>
          <p:cNvSpPr>
            <a:spLocks noGrp="1"/>
          </p:cNvSpPr>
          <p:nvPr>
            <p:ph type="body" sz="quarter" idx="11" hasCustomPrompt="1"/>
          </p:nvPr>
        </p:nvSpPr>
        <p:spPr>
          <a:xfrm>
            <a:off x="2719391" y="3789363"/>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○○○○年○月○日</a:t>
            </a:r>
          </a:p>
        </p:txBody>
      </p:sp>
      <p:sp>
        <p:nvSpPr>
          <p:cNvPr id="50" name="テキスト プレースホルダ 48"/>
          <p:cNvSpPr>
            <a:spLocks noGrp="1"/>
          </p:cNvSpPr>
          <p:nvPr>
            <p:ph type="body" sz="quarter" idx="12" hasCustomPrompt="1"/>
          </p:nvPr>
        </p:nvSpPr>
        <p:spPr>
          <a:xfrm>
            <a:off x="2727129" y="784506"/>
            <a:ext cx="2348400" cy="42488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zh-CN" altLang="en-US" sz="2200" b="1" kern="1200" dirty="0" smtClean="0">
                <a:solidFill>
                  <a:schemeClr val="tx1"/>
                </a:solidFill>
                <a:latin typeface="Arial" charset="0"/>
                <a:ea typeface="ＭＳ Ｐゴシック" charset="-128"/>
                <a:cs typeface="+mn-cs"/>
              </a:defRPr>
            </a:lvl1pPr>
          </a:lstStyle>
          <a:p>
            <a:pPr lvl="0"/>
            <a:r>
              <a:rPr kumimoji="1" lang="zh-CN" altLang="en-US" dirty="0" smtClean="0"/>
              <a:t>○○株式会社 御中</a:t>
            </a: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3"/>
          <p:cNvGrpSpPr/>
          <p:nvPr userDrawn="1"/>
        </p:nvGrpSpPr>
        <p:grpSpPr>
          <a:xfrm>
            <a:off x="9483729"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52"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53"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80"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21"/>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EAEBDE"/>
              </a:buClr>
              <a:defRPr/>
            </a:pPr>
            <a:fld id="{5B83CBD0-757A-40FF-BAE8-D8C56A0E7A67}" type="slidenum">
              <a:rPr lang="ja-JP" altLang="en-US" sz="1000"/>
              <a:pPr algn="r">
                <a:buClr>
                  <a:srgbClr val="EAEBDE"/>
                </a:buClr>
                <a:defRPr/>
              </a:pPr>
              <a:t>‹#›</a:t>
            </a:fld>
            <a:endParaRPr lang="ja-JP" altLang="en-US" sz="1000" dirty="0"/>
          </a:p>
        </p:txBody>
      </p:sp>
      <p:sp>
        <p:nvSpPr>
          <p:cNvPr id="37" name="テキスト ボックス 36"/>
          <p:cNvSpPr txBox="1"/>
          <p:nvPr userDrawn="1"/>
        </p:nvSpPr>
        <p:spPr>
          <a:xfrm>
            <a:off x="9297992" y="6477008"/>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79432"/>
            <a:ext cx="6769100" cy="430887"/>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0"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0"/>
          <p:cNvGrpSpPr/>
          <p:nvPr userDrawn="1"/>
        </p:nvGrpSpPr>
        <p:grpSpPr>
          <a:xfrm>
            <a:off x="9483729"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7"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8"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80"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21"/>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EAEBDE"/>
              </a:buClr>
              <a:defRPr/>
            </a:pPr>
            <a:fld id="{5B83CBD0-757A-40FF-BAE8-D8C56A0E7A67}" type="slidenum">
              <a:rPr lang="ja-JP" altLang="en-US" sz="1000"/>
              <a:pPr algn="r">
                <a:buClr>
                  <a:srgbClr val="EAEBDE"/>
                </a:buClr>
                <a:defRPr/>
              </a:pPr>
              <a:t>‹#›</a:t>
            </a:fld>
            <a:endParaRPr lang="ja-JP" altLang="en-US" sz="1000" dirty="0"/>
          </a:p>
        </p:txBody>
      </p:sp>
      <p:sp>
        <p:nvSpPr>
          <p:cNvPr id="37" name="テキスト ボックス 36"/>
          <p:cNvSpPr txBox="1"/>
          <p:nvPr userDrawn="1"/>
        </p:nvSpPr>
        <p:spPr>
          <a:xfrm>
            <a:off x="9297992" y="6477008"/>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79432"/>
            <a:ext cx="6769100" cy="430887"/>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4" name="Rectangle 18"/>
          <p:cNvSpPr>
            <a:spLocks noChangeArrowheads="1"/>
          </p:cNvSpPr>
          <p:nvPr userDrawn="1"/>
        </p:nvSpPr>
        <p:spPr bwMode="auto">
          <a:xfrm>
            <a:off x="2730504" y="2757335"/>
            <a:ext cx="746999" cy="301778"/>
          </a:xfrm>
          <a:prstGeom prst="rect">
            <a:avLst/>
          </a:prstGeom>
          <a:noFill/>
          <a:ln w="9525" algn="ctr">
            <a:noFill/>
            <a:miter lim="800000"/>
            <a:headEnd/>
            <a:tailEnd/>
          </a:ln>
        </p:spPr>
        <p:txBody>
          <a:bodyPr wrap="none" lIns="0" tIns="35988" rIns="0" bIns="49511" anchor="b">
            <a:spAutoFit/>
          </a:bodyPr>
          <a:lstStyle/>
          <a:p>
            <a:pPr algn="l" eaLnBrk="0" hangingPunct="0">
              <a:lnSpc>
                <a:spcPct val="100000"/>
              </a:lnSpc>
              <a:spcBef>
                <a:spcPct val="0"/>
              </a:spcBef>
              <a:buClrTx/>
              <a:buFontTx/>
              <a:buNone/>
            </a:pPr>
            <a:r>
              <a:rPr lang="en-US" altLang="ja-JP" sz="1400" dirty="0" smtClean="0">
                <a:solidFill>
                  <a:prstClr val="black"/>
                </a:solidFill>
              </a:rPr>
              <a:t>Appendix</a:t>
            </a:r>
            <a:endParaRPr lang="ja-JP" altLang="en-US" sz="1400" dirty="0">
              <a:solidFill>
                <a:prstClr val="black"/>
              </a:solidFill>
            </a:endParaRPr>
          </a:p>
        </p:txBody>
      </p:sp>
      <p:sp>
        <p:nvSpPr>
          <p:cNvPr id="43"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0"/>
          <p:cNvGrpSpPr/>
          <p:nvPr userDrawn="1"/>
        </p:nvGrpSpPr>
        <p:grpSpPr>
          <a:xfrm>
            <a:off x="9483729"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9"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50"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スライド">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23849" y="1735138"/>
            <a:ext cx="4546601"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2850" y="1735138"/>
            <a:ext cx="4548188"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06AEC978-C459-49DF-A248-ED95A0A0521D}" type="datetime8">
              <a:rPr lang="en-US" altLang="ja-JP" smtClean="0"/>
              <a:pPr/>
              <a:t>5/10/2018 2:03 PM</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495547" y="6245225"/>
            <a:ext cx="2310926" cy="476250"/>
          </a:xfrm>
          <a:prstGeom prst="rect">
            <a:avLst/>
          </a:prstGeom>
          <a:ln/>
        </p:spPr>
        <p:txBody>
          <a:bodyPr/>
          <a:lstStyle>
            <a:lvl1pPr>
              <a:defRPr/>
            </a:lvl1pPr>
          </a:lstStyle>
          <a:p>
            <a:pPr>
              <a:buClr>
                <a:srgbClr val="EAEBDE"/>
              </a:buClr>
              <a:defRPr/>
            </a:pPr>
            <a:endParaRPr lang="en-US" altLang="ja-JP" sz="1000">
              <a:solidFill>
                <a:prstClr val="black"/>
              </a:solidFill>
            </a:endParaRPr>
          </a:p>
        </p:txBody>
      </p:sp>
      <p:sp>
        <p:nvSpPr>
          <p:cNvPr id="5" name="Rectangle 6"/>
          <p:cNvSpPr>
            <a:spLocks noGrp="1" noChangeArrowheads="1"/>
          </p:cNvSpPr>
          <p:nvPr>
            <p:ph type="sldNum" sz="quarter" idx="11"/>
          </p:nvPr>
        </p:nvSpPr>
        <p:spPr>
          <a:xfrm>
            <a:off x="506808" y="6597650"/>
            <a:ext cx="9399343" cy="260350"/>
          </a:xfrm>
          <a:prstGeom prst="rect">
            <a:avLst/>
          </a:prstGeom>
          <a:ln/>
        </p:spPr>
        <p:txBody>
          <a:bodyPr/>
          <a:lstStyle>
            <a:lvl1pPr>
              <a:defRPr/>
            </a:lvl1pPr>
          </a:lstStyle>
          <a:p>
            <a:pPr>
              <a:buClr>
                <a:srgbClr val="EAEBDE"/>
              </a:buClr>
              <a:defRPr/>
            </a:pPr>
            <a:fld id="{E8AE98F9-6224-40A8-BE36-A267DB43DC44}" type="slidenum">
              <a:rPr lang="en-US" altLang="ja-JP" sz="1000">
                <a:solidFill>
                  <a:prstClr val="black"/>
                </a:solidFill>
              </a:rPr>
              <a:pPr>
                <a:buClr>
                  <a:srgbClr val="EAEBDE"/>
                </a:buClr>
                <a:defRPr/>
              </a:pPr>
              <a:t>‹#›</a:t>
            </a:fld>
            <a:endParaRPr lang="en-US" altLang="ja-JP" sz="1000">
              <a:solidFill>
                <a:prstClr val="black"/>
              </a:solidFill>
            </a:endParaRPr>
          </a:p>
        </p:txBody>
      </p:sp>
    </p:spTree>
    <p:extLst>
      <p:ext uri="{BB962C8B-B14F-4D97-AF65-F5344CB8AC3E}">
        <p14:creationId xmlns:p14="http://schemas.microsoft.com/office/powerpoint/2010/main" val="1043048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95300" y="6356359"/>
            <a:ext cx="2311400" cy="365125"/>
          </a:xfrm>
          <a:prstGeom prst="rect">
            <a:avLst/>
          </a:prstGeom>
        </p:spPr>
        <p:txBody>
          <a:bodyPr/>
          <a:lstStyle/>
          <a:p>
            <a:pPr>
              <a:buClr>
                <a:srgbClr val="EAEBDE"/>
              </a:buClr>
            </a:pPr>
            <a:fld id="{6128E8CE-047D-457F-9D62-BDADBFC85A07}" type="datetimeFigureOut">
              <a:rPr lang="ja-JP" altLang="en-US" sz="1000" smtClean="0">
                <a:solidFill>
                  <a:prstClr val="black">
                    <a:tint val="75000"/>
                  </a:prstClr>
                </a:solidFill>
              </a:rPr>
              <a:pPr>
                <a:buClr>
                  <a:srgbClr val="EAEBDE"/>
                </a:buClr>
              </a:pPr>
              <a:t>2018/5/10</a:t>
            </a:fld>
            <a:endParaRPr lang="ja-JP" altLang="en-US" sz="1000">
              <a:solidFill>
                <a:prstClr val="black">
                  <a:tint val="75000"/>
                </a:prstClr>
              </a:solidFill>
            </a:endParaRPr>
          </a:p>
        </p:txBody>
      </p:sp>
      <p:sp>
        <p:nvSpPr>
          <p:cNvPr id="3" name="フッター プレースホルダー 2"/>
          <p:cNvSpPr>
            <a:spLocks noGrp="1"/>
          </p:cNvSpPr>
          <p:nvPr>
            <p:ph type="ftr" sz="quarter" idx="11"/>
          </p:nvPr>
        </p:nvSpPr>
        <p:spPr>
          <a:xfrm>
            <a:off x="3384550" y="6356359"/>
            <a:ext cx="3136900" cy="365125"/>
          </a:xfrm>
          <a:prstGeom prst="rect">
            <a:avLst/>
          </a:prstGeom>
        </p:spPr>
        <p:txBody>
          <a:bodyPr/>
          <a:lstStyle/>
          <a:p>
            <a:pPr>
              <a:buClr>
                <a:srgbClr val="EAEBDE"/>
              </a:buClr>
            </a:pPr>
            <a:endParaRPr lang="ja-JP" altLang="en-US" sz="1000">
              <a:solidFill>
                <a:prstClr val="black">
                  <a:tint val="75000"/>
                </a:prstClr>
              </a:solidFill>
            </a:endParaRPr>
          </a:p>
        </p:txBody>
      </p:sp>
      <p:sp>
        <p:nvSpPr>
          <p:cNvPr id="4" name="スライド番号プレースホルダー 3"/>
          <p:cNvSpPr>
            <a:spLocks noGrp="1"/>
          </p:cNvSpPr>
          <p:nvPr>
            <p:ph type="sldNum" sz="quarter" idx="12"/>
          </p:nvPr>
        </p:nvSpPr>
        <p:spPr>
          <a:xfrm>
            <a:off x="7099300" y="6356359"/>
            <a:ext cx="2311400" cy="365125"/>
          </a:xfrm>
          <a:prstGeom prst="rect">
            <a:avLst/>
          </a:prstGeom>
        </p:spPr>
        <p:txBody>
          <a:bodyPr/>
          <a:lstStyle/>
          <a:p>
            <a:pPr>
              <a:buClr>
                <a:srgbClr val="EAEBDE"/>
              </a:buClr>
            </a:pPr>
            <a:fld id="{6605E433-86FC-4084-95B5-B6E4EAA45002}" type="slidenum">
              <a:rPr lang="ja-JP" altLang="en-US" sz="1000" smtClean="0">
                <a:solidFill>
                  <a:prstClr val="black">
                    <a:tint val="75000"/>
                  </a:prstClr>
                </a:solidFill>
              </a:rPr>
              <a:pPr>
                <a:buClr>
                  <a:srgbClr val="EAEBDE"/>
                </a:buClr>
              </a:pPr>
              <a:t>‹#›</a:t>
            </a:fld>
            <a:endParaRPr lang="ja-JP" altLang="en-US" sz="1000">
              <a:solidFill>
                <a:prstClr val="black">
                  <a:tint val="75000"/>
                </a:prstClr>
              </a:solidFill>
            </a:endParaRPr>
          </a:p>
        </p:txBody>
      </p:sp>
    </p:spTree>
    <p:extLst>
      <p:ext uri="{BB962C8B-B14F-4D97-AF65-F5344CB8AC3E}">
        <p14:creationId xmlns:p14="http://schemas.microsoft.com/office/powerpoint/2010/main" val="1625152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1_本文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06402" y="662095"/>
            <a:ext cx="9061450" cy="307777"/>
          </a:xfrm>
          <a:noFill/>
          <a:ln w="9525">
            <a:noFill/>
            <a:miter lim="800000"/>
            <a:headEnd/>
            <a:tailEnd/>
          </a:ln>
        </p:spPr>
        <p:txBody>
          <a:bodyPr vert="horz" wrap="square" lIns="0" tIns="0" rIns="0" bIns="0" numCol="1" anchor="ctr" anchorCtr="0" compatLnSpc="1">
            <a:prstTxWarp prst="textNoShape">
              <a:avLst/>
            </a:prstTxWarp>
            <a:spAutoFit/>
          </a:bodyPr>
          <a:lstStyle>
            <a:lvl1pPr>
              <a:defRPr kumimoji="1" lang="ja-JP" altLang="en-US" sz="2000" b="1" dirty="0">
                <a:solidFill>
                  <a:schemeClr val="tx2"/>
                </a:solidFill>
                <a:latin typeface="+mj-lt"/>
                <a:ea typeface="+mj-ea"/>
                <a:cs typeface="+mj-cs"/>
              </a:defRPr>
            </a:lvl1pPr>
          </a:lstStyle>
          <a:p>
            <a:pPr lvl="0" algn="l" defTabSz="990600" rtl="0" eaLnBrk="0" fontAlgn="base" hangingPunct="0">
              <a:spcBef>
                <a:spcPct val="0"/>
              </a:spcBef>
              <a:spcAft>
                <a:spcPct val="0"/>
              </a:spcAft>
            </a:pPr>
            <a:r>
              <a:rPr lang="ja-JP" altLang="en-US" dirty="0" smtClean="0"/>
              <a:t>タイトル</a:t>
            </a:r>
            <a:r>
              <a:rPr lang="en-US" altLang="ja-JP" dirty="0" smtClean="0"/>
              <a:t>MSP</a:t>
            </a:r>
            <a:r>
              <a:rPr lang="ja-JP" altLang="en-US" dirty="0" smtClean="0"/>
              <a:t>ゴシック</a:t>
            </a:r>
            <a:r>
              <a:rPr lang="en-US" altLang="ja-JP" dirty="0" smtClean="0"/>
              <a:t>20pt□□□□</a:t>
            </a:r>
            <a:endParaRPr lang="ja-JP"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949352" y="2161161"/>
            <a:ext cx="8094186" cy="0"/>
          </a:xfrm>
          <a:prstGeom prst="line">
            <a:avLst/>
          </a:prstGeom>
          <a:noFill/>
          <a:ln w="25400">
            <a:solidFill>
              <a:srgbClr val="E60000"/>
            </a:solidFill>
            <a:round/>
            <a:headEnd/>
            <a:tailEnd/>
          </a:ln>
          <a:effectLst/>
        </p:spPr>
        <p:txBody>
          <a:bodyPr wrap="square">
            <a:spAutoFit/>
          </a:bodyPr>
          <a:lstStyle/>
          <a:p>
            <a:pPr>
              <a:buClr>
                <a:srgbClr val="5A5A5A"/>
              </a:buClr>
              <a:defRPr/>
            </a:pPr>
            <a:endParaRPr lang="ja-JP" altLang="en-US" sz="1000"/>
          </a:p>
        </p:txBody>
      </p:sp>
      <p:sp>
        <p:nvSpPr>
          <p:cNvPr id="4" name="Line 60"/>
          <p:cNvSpPr>
            <a:spLocks noChangeShapeType="1"/>
          </p:cNvSpPr>
          <p:nvPr userDrawn="1"/>
        </p:nvSpPr>
        <p:spPr bwMode="auto">
          <a:xfrm flipV="1">
            <a:off x="950150" y="3483105"/>
            <a:ext cx="8093392" cy="0"/>
          </a:xfrm>
          <a:prstGeom prst="line">
            <a:avLst/>
          </a:prstGeom>
          <a:noFill/>
          <a:ln w="12700">
            <a:solidFill>
              <a:srgbClr val="5A5A5A"/>
            </a:solidFill>
            <a:round/>
            <a:headEnd/>
            <a:tailEnd/>
          </a:ln>
          <a:effectLst/>
        </p:spPr>
        <p:txBody>
          <a:bodyPr wrap="square">
            <a:spAutoFit/>
          </a:bodyPr>
          <a:lstStyle/>
          <a:p>
            <a:pPr>
              <a:buClr>
                <a:srgbClr val="5A5A5A"/>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1667" name="Rectangle 3"/>
          <p:cNvSpPr>
            <a:spLocks noGrp="1" noChangeArrowheads="1"/>
          </p:cNvSpPr>
          <p:nvPr>
            <p:ph type="ctrTitle" hasCustomPrompt="1"/>
          </p:nvPr>
        </p:nvSpPr>
        <p:spPr>
          <a:xfrm>
            <a:off x="1552233" y="2636840"/>
            <a:ext cx="6769100" cy="430887"/>
          </a:xfrm>
        </p:spPr>
        <p:txBody>
          <a:bodyPr anchor="ctr"/>
          <a:lstStyle>
            <a:lvl1pPr hangingPunct="0">
              <a:defRPr sz="2800"/>
            </a:lvl1pPr>
          </a:lstStyle>
          <a:p>
            <a:r>
              <a:rPr kumimoji="1" lang="ja-JP" altLang="en-US" dirty="0" smtClean="0"/>
              <a:t>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3" name="テキスト プレースホルダ 41"/>
          <p:cNvSpPr>
            <a:spLocks noGrp="1"/>
          </p:cNvSpPr>
          <p:nvPr>
            <p:ph type="body" sz="quarter" idx="10" hasCustomPrompt="1"/>
          </p:nvPr>
        </p:nvSpPr>
        <p:spPr>
          <a:xfrm>
            <a:off x="3513320" y="2218071"/>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予備タイトル（使用しない場合は削除）</a:t>
            </a:r>
          </a:p>
        </p:txBody>
      </p:sp>
      <p:sp>
        <p:nvSpPr>
          <p:cNvPr id="46" name="テキスト プレースホルダ 44"/>
          <p:cNvSpPr>
            <a:spLocks noGrp="1"/>
          </p:cNvSpPr>
          <p:nvPr>
            <p:ph type="body" sz="quarter" idx="11" hasCustomPrompt="1"/>
          </p:nvPr>
        </p:nvSpPr>
        <p:spPr>
          <a:xfrm>
            <a:off x="4144604" y="3638474"/>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○○○○年○月○日</a:t>
            </a: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5A5A5A"/>
              </a:buClr>
              <a:defRPr/>
            </a:pPr>
            <a:endParaRPr lang="ja-JP" altLang="en-US" sz="1000"/>
          </a:p>
        </p:txBody>
      </p:sp>
      <p:grpSp>
        <p:nvGrpSpPr>
          <p:cNvPr id="2" name="グループ化 43"/>
          <p:cNvGrpSpPr/>
          <p:nvPr userDrawn="1"/>
        </p:nvGrpSpPr>
        <p:grpSpPr>
          <a:xfrm>
            <a:off x="9483729"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5A5A5A"/>
                </a:buClr>
                <a:defRPr/>
              </a:pPr>
              <a:endParaRPr lang="ja-JP" altLang="en-US" sz="1000"/>
            </a:p>
          </p:txBody>
        </p:sp>
      </p:grpSp>
      <p:sp>
        <p:nvSpPr>
          <p:cNvPr id="52"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53"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pic>
        <p:nvPicPr>
          <p:cNvPr id="49" name="Picture 2" descr="\\Azabu\Co-Work\_広報関連公開情報\データ受渡\151127_ロゴ関連\ロゴデータ\png\1.4.3 社名ロゴタイプのクリアスペース-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10639" y="4842172"/>
            <a:ext cx="3138672" cy="2385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1569153" y="2553033"/>
            <a:ext cx="6769100" cy="0"/>
          </a:xfrm>
          <a:prstGeom prst="line">
            <a:avLst/>
          </a:prstGeom>
          <a:noFill/>
          <a:ln w="25400">
            <a:solidFill>
              <a:srgbClr val="E60000"/>
            </a:solidFill>
            <a:round/>
            <a:headEnd/>
            <a:tailEnd/>
          </a:ln>
          <a:effectLst/>
        </p:spPr>
        <p:txBody>
          <a:bodyPr>
            <a:spAutoFit/>
          </a:bodyPr>
          <a:lstStyle/>
          <a:p>
            <a:pPr>
              <a:buClr>
                <a:srgbClr val="5A5A5A"/>
              </a:buClr>
              <a:defRPr/>
            </a:pPr>
            <a:endParaRPr lang="ja-JP" altLang="en-US" sz="1000"/>
          </a:p>
        </p:txBody>
      </p:sp>
      <p:sp>
        <p:nvSpPr>
          <p:cNvPr id="4" name="Line 60"/>
          <p:cNvSpPr>
            <a:spLocks noChangeShapeType="1"/>
          </p:cNvSpPr>
          <p:nvPr userDrawn="1"/>
        </p:nvSpPr>
        <p:spPr bwMode="auto">
          <a:xfrm flipV="1">
            <a:off x="1575507" y="3151521"/>
            <a:ext cx="6767513" cy="0"/>
          </a:xfrm>
          <a:prstGeom prst="line">
            <a:avLst/>
          </a:prstGeom>
          <a:noFill/>
          <a:ln w="12700">
            <a:solidFill>
              <a:srgbClr val="5A5A5A"/>
            </a:solidFill>
            <a:round/>
            <a:headEnd/>
            <a:tailEnd/>
          </a:ln>
          <a:effectLst/>
        </p:spPr>
        <p:txBody>
          <a:bodyPr>
            <a:spAutoFit/>
          </a:bodyPr>
          <a:lstStyle/>
          <a:p>
            <a:pPr>
              <a:buClr>
                <a:srgbClr val="5A5A5A"/>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5A5A5A"/>
              </a:buClr>
              <a:defRPr/>
            </a:pPr>
            <a:fld id="{5B83CBD0-757A-40FF-BAE8-D8C56A0E7A67}" type="slidenum">
              <a:rPr lang="ja-JP" altLang="en-US" sz="1000"/>
              <a:pPr algn="r">
                <a:buClr>
                  <a:srgbClr val="5A5A5A"/>
                </a:buClr>
                <a:defRPr/>
              </a:pPr>
              <a:t>‹#›</a:t>
            </a:fld>
            <a:endParaRPr lang="ja-JP" altLang="en-US" sz="1000" dirty="0"/>
          </a:p>
        </p:txBody>
      </p:sp>
      <p:sp>
        <p:nvSpPr>
          <p:cNvPr id="37" name="テキスト ボックス 36"/>
          <p:cNvSpPr txBox="1"/>
          <p:nvPr userDrawn="1"/>
        </p:nvSpPr>
        <p:spPr>
          <a:xfrm>
            <a:off x="9297992" y="6477008"/>
            <a:ext cx="347662" cy="258763"/>
          </a:xfrm>
          <a:prstGeom prst="rect">
            <a:avLst/>
          </a:prstGeom>
          <a:noFill/>
        </p:spPr>
        <p:txBody>
          <a:bodyPr wrap="none"/>
          <a:lstStyle/>
          <a:p>
            <a:pPr algn="l">
              <a:buClr>
                <a:srgbClr val="5A5A5A"/>
              </a:buClr>
              <a:defRPr/>
            </a:pPr>
            <a:r>
              <a:rPr lang="en-US" altLang="ja-JP" sz="1000" dirty="0">
                <a:solidFill>
                  <a:srgbClr val="FFFFFF"/>
                </a:solidFill>
              </a:rPr>
              <a:t>/</a:t>
            </a:r>
            <a:r>
              <a:rPr lang="ja-JP" altLang="en-US" sz="1000" dirty="0">
                <a:solidFill>
                  <a:srgbClr val="FFFFFF"/>
                </a:solidFill>
              </a:rPr>
              <a:t>●</a:t>
            </a:r>
          </a:p>
        </p:txBody>
      </p:sp>
      <p:sp>
        <p:nvSpPr>
          <p:cNvPr id="241667" name="Rectangle 3"/>
          <p:cNvSpPr>
            <a:spLocks noGrp="1" noChangeArrowheads="1"/>
          </p:cNvSpPr>
          <p:nvPr>
            <p:ph type="ctrTitle" hasCustomPrompt="1"/>
          </p:nvPr>
        </p:nvSpPr>
        <p:spPr>
          <a:xfrm>
            <a:off x="1575502" y="2636840"/>
            <a:ext cx="6769100" cy="430887"/>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0"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5A5A5A"/>
              </a:buClr>
              <a:defRPr/>
            </a:pPr>
            <a:endParaRPr lang="ja-JP" altLang="en-US" sz="1000"/>
          </a:p>
        </p:txBody>
      </p:sp>
      <p:grpSp>
        <p:nvGrpSpPr>
          <p:cNvPr id="2" name="グループ化 40"/>
          <p:cNvGrpSpPr/>
          <p:nvPr userDrawn="1"/>
        </p:nvGrpSpPr>
        <p:grpSpPr>
          <a:xfrm>
            <a:off x="9483729"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5A5A5A"/>
                </a:buClr>
                <a:defRPr/>
              </a:pPr>
              <a:endParaRPr lang="ja-JP" altLang="en-US" sz="1000"/>
            </a:p>
          </p:txBody>
        </p:sp>
      </p:grpSp>
      <p:sp>
        <p:nvSpPr>
          <p:cNvPr id="47"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8"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pic>
        <p:nvPicPr>
          <p:cNvPr id="44" name="Picture 2" descr="\\azabu\Co-Work\革新創造センター\041_CI関連\2015MUFGロゴ変更\MURCロゴデータセット\160301\png\1.4.3 社名ロゴタイプのクリアスペース-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8601" y="6541064"/>
            <a:ext cx="2827503" cy="2088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5A5A5A"/>
              </a:buClr>
              <a:defRPr/>
            </a:pPr>
            <a:endParaRPr lang="ja-JP" altLang="en-US" sz="1000"/>
          </a:p>
        </p:txBody>
      </p:sp>
      <p:sp>
        <p:nvSpPr>
          <p:cNvPr id="4" name="Line 60"/>
          <p:cNvSpPr>
            <a:spLocks noChangeShapeType="1"/>
          </p:cNvSpPr>
          <p:nvPr userDrawn="1"/>
        </p:nvSpPr>
        <p:spPr bwMode="auto">
          <a:xfrm flipV="1">
            <a:off x="2720980" y="3694113"/>
            <a:ext cx="6767513" cy="0"/>
          </a:xfrm>
          <a:prstGeom prst="line">
            <a:avLst/>
          </a:prstGeom>
          <a:noFill/>
          <a:ln w="12700">
            <a:solidFill>
              <a:srgbClr val="5A5A5A"/>
            </a:solidFill>
            <a:round/>
            <a:headEnd/>
            <a:tailEnd/>
          </a:ln>
          <a:effectLst/>
        </p:spPr>
        <p:txBody>
          <a:bodyPr>
            <a:spAutoFit/>
          </a:bodyPr>
          <a:lstStyle/>
          <a:p>
            <a:pPr>
              <a:buClr>
                <a:srgbClr val="5A5A5A"/>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5A5A5A"/>
              </a:buClr>
              <a:defRPr/>
            </a:pPr>
            <a:fld id="{5B83CBD0-757A-40FF-BAE8-D8C56A0E7A67}" type="slidenum">
              <a:rPr lang="ja-JP" altLang="en-US" sz="1000"/>
              <a:pPr algn="r">
                <a:buClr>
                  <a:srgbClr val="5A5A5A"/>
                </a:buClr>
                <a:defRPr/>
              </a:pPr>
              <a:t>‹#›</a:t>
            </a:fld>
            <a:endParaRPr lang="ja-JP" altLang="en-US" sz="1000" dirty="0"/>
          </a:p>
        </p:txBody>
      </p:sp>
      <p:sp>
        <p:nvSpPr>
          <p:cNvPr id="37" name="テキスト ボックス 36"/>
          <p:cNvSpPr txBox="1"/>
          <p:nvPr userDrawn="1"/>
        </p:nvSpPr>
        <p:spPr>
          <a:xfrm>
            <a:off x="9297992" y="6477008"/>
            <a:ext cx="347662" cy="258763"/>
          </a:xfrm>
          <a:prstGeom prst="rect">
            <a:avLst/>
          </a:prstGeom>
          <a:noFill/>
        </p:spPr>
        <p:txBody>
          <a:bodyPr wrap="none"/>
          <a:lstStyle/>
          <a:p>
            <a:pPr algn="l">
              <a:buClr>
                <a:srgbClr val="5A5A5A"/>
              </a:buClr>
              <a:defRPr/>
            </a:pPr>
            <a:r>
              <a:rPr lang="en-US" altLang="ja-JP" sz="1000" dirty="0">
                <a:solidFill>
                  <a:srgbClr val="FFFFFF"/>
                </a:solidFill>
              </a:rPr>
              <a:t>/</a:t>
            </a:r>
            <a:r>
              <a:rPr lang="ja-JP" altLang="en-US" sz="1000" dirty="0">
                <a:solidFill>
                  <a:srgbClr val="FFFFFF"/>
                </a:solidFill>
              </a:rPr>
              <a:t>●</a:t>
            </a:r>
          </a:p>
        </p:txBody>
      </p:sp>
      <p:sp>
        <p:nvSpPr>
          <p:cNvPr id="241667" name="Rectangle 3"/>
          <p:cNvSpPr>
            <a:spLocks noGrp="1" noChangeArrowheads="1"/>
          </p:cNvSpPr>
          <p:nvPr>
            <p:ph type="ctrTitle" hasCustomPrompt="1"/>
          </p:nvPr>
        </p:nvSpPr>
        <p:spPr>
          <a:xfrm>
            <a:off x="2720975" y="3179432"/>
            <a:ext cx="6769100" cy="430887"/>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4" name="Rectangle 18"/>
          <p:cNvSpPr>
            <a:spLocks noChangeArrowheads="1"/>
          </p:cNvSpPr>
          <p:nvPr userDrawn="1"/>
        </p:nvSpPr>
        <p:spPr bwMode="auto">
          <a:xfrm>
            <a:off x="2730504" y="2757335"/>
            <a:ext cx="746999" cy="301778"/>
          </a:xfrm>
          <a:prstGeom prst="rect">
            <a:avLst/>
          </a:prstGeom>
          <a:noFill/>
          <a:ln w="9525" algn="ctr">
            <a:noFill/>
            <a:miter lim="800000"/>
            <a:headEnd/>
            <a:tailEnd/>
          </a:ln>
        </p:spPr>
        <p:txBody>
          <a:bodyPr wrap="none" lIns="0" tIns="35988" rIns="0" bIns="49511" anchor="b">
            <a:spAutoFit/>
          </a:bodyPr>
          <a:lstStyle/>
          <a:p>
            <a:pPr algn="l" eaLnBrk="0" hangingPunct="0">
              <a:lnSpc>
                <a:spcPct val="100000"/>
              </a:lnSpc>
              <a:spcBef>
                <a:spcPct val="0"/>
              </a:spcBef>
              <a:buClrTx/>
              <a:buFontTx/>
              <a:buNone/>
            </a:pPr>
            <a:r>
              <a:rPr lang="en-US" altLang="ja-JP" sz="1400" dirty="0" smtClean="0"/>
              <a:t>Appendix</a:t>
            </a:r>
            <a:endParaRPr lang="ja-JP" altLang="en-US" sz="1400" dirty="0"/>
          </a:p>
        </p:txBody>
      </p:sp>
      <p:sp>
        <p:nvSpPr>
          <p:cNvPr id="43"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5A5A5A"/>
              </a:buClr>
              <a:defRPr/>
            </a:pPr>
            <a:endParaRPr lang="ja-JP" altLang="en-US" sz="1000"/>
          </a:p>
        </p:txBody>
      </p:sp>
      <p:grpSp>
        <p:nvGrpSpPr>
          <p:cNvPr id="2" name="グループ化 40"/>
          <p:cNvGrpSpPr/>
          <p:nvPr userDrawn="1"/>
        </p:nvGrpSpPr>
        <p:grpSpPr>
          <a:xfrm>
            <a:off x="9483729"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5A5A5A"/>
                </a:buClr>
                <a:defRPr/>
              </a:pPr>
              <a:endParaRPr lang="ja-JP" altLang="en-US" sz="1000"/>
            </a:p>
          </p:txBody>
        </p:sp>
      </p:grpSp>
      <p:sp>
        <p:nvSpPr>
          <p:cNvPr id="49"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50"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pic>
        <p:nvPicPr>
          <p:cNvPr id="46" name="Picture 2" descr="\\azabu\Co-Work\革新創造センター\041_CI関連\2015MUFGロゴ変更\MURCロゴデータセット\160301\png\1.4.3 社名ロゴタイプのクリアスペース-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8601" y="6541064"/>
            <a:ext cx="2827503" cy="2088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本文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06402" y="662095"/>
            <a:ext cx="9061450" cy="307777"/>
          </a:xfrm>
          <a:noFill/>
          <a:ln w="9525">
            <a:noFill/>
            <a:miter lim="800000"/>
            <a:headEnd/>
            <a:tailEnd/>
          </a:ln>
        </p:spPr>
        <p:txBody>
          <a:bodyPr vert="horz" wrap="square" lIns="0" tIns="0" rIns="0" bIns="0" numCol="1" anchor="ctr" anchorCtr="0" compatLnSpc="1">
            <a:prstTxWarp prst="textNoShape">
              <a:avLst/>
            </a:prstTxWarp>
            <a:spAutoFit/>
          </a:bodyPr>
          <a:lstStyle>
            <a:lvl1pPr>
              <a:defRPr kumimoji="1" lang="ja-JP" altLang="en-US" sz="2000" b="1" dirty="0">
                <a:solidFill>
                  <a:schemeClr val="tx2"/>
                </a:solidFill>
                <a:latin typeface="+mj-lt"/>
                <a:ea typeface="+mj-ea"/>
                <a:cs typeface="+mj-cs"/>
              </a:defRPr>
            </a:lvl1pPr>
          </a:lstStyle>
          <a:p>
            <a:pPr lvl="0" algn="l" defTabSz="990600" rtl="0" eaLnBrk="0" fontAlgn="base" hangingPunct="0">
              <a:spcBef>
                <a:spcPct val="0"/>
              </a:spcBef>
              <a:spcAft>
                <a:spcPct val="0"/>
              </a:spcAft>
            </a:pPr>
            <a:r>
              <a:rPr lang="ja-JP" altLang="en-US" dirty="0" smtClean="0"/>
              <a:t>タイトル</a:t>
            </a:r>
            <a:r>
              <a:rPr lang="en-US" altLang="ja-JP" dirty="0" smtClean="0"/>
              <a:t>MSP</a:t>
            </a:r>
            <a:r>
              <a:rPr lang="ja-JP" altLang="en-US" dirty="0" smtClean="0"/>
              <a:t>ゴシック</a:t>
            </a:r>
            <a:r>
              <a:rPr lang="en-US" altLang="ja-JP" dirty="0" smtClean="0"/>
              <a:t>20pt□□□□</a:t>
            </a:r>
            <a:endParaRPr lang="ja-JP"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495547" y="6245225"/>
            <a:ext cx="2310926" cy="476250"/>
          </a:xfrm>
          <a:prstGeom prst="rect">
            <a:avLst/>
          </a:prstGeom>
          <a:ln/>
        </p:spPr>
        <p:txBody>
          <a:bodyPr/>
          <a:lstStyle>
            <a:lvl1pPr>
              <a:defRPr/>
            </a:lvl1pPr>
          </a:lstStyle>
          <a:p>
            <a:pPr>
              <a:buClr>
                <a:srgbClr val="5A5A5A"/>
              </a:buClr>
              <a:defRPr/>
            </a:pPr>
            <a:endParaRPr lang="en-US" altLang="ja-JP" sz="1000">
              <a:solidFill>
                <a:prstClr val="black"/>
              </a:solidFill>
            </a:endParaRPr>
          </a:p>
        </p:txBody>
      </p:sp>
    </p:spTree>
    <p:extLst>
      <p:ext uri="{BB962C8B-B14F-4D97-AF65-F5344CB8AC3E}">
        <p14:creationId xmlns:p14="http://schemas.microsoft.com/office/powerpoint/2010/main" val="10430485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本文スライド">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本文スライド">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C855D2E3-5B41-4E2A-8692-55AC002D38D4}" type="datetime8">
              <a:rPr lang="en-US" altLang="ja-JP" smtClean="0"/>
              <a:pPr/>
              <a:t>5/10/2018 2:03 PM</a:t>
            </a:fld>
            <a:endParaRPr lang="en-US" altLang="ja-JP"/>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本文スライド">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本文スライド">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本文スライド">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_本文スライド">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7_本文スライド">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8_本文スライド">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4_本文スライド">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95300" y="6356359"/>
            <a:ext cx="2311400" cy="365125"/>
          </a:xfrm>
          <a:prstGeom prst="rect">
            <a:avLst/>
          </a:prstGeom>
        </p:spPr>
        <p:txBody>
          <a:bodyPr/>
          <a:lstStyle/>
          <a:p>
            <a:pPr>
              <a:buClr>
                <a:srgbClr val="5A5A5A"/>
              </a:buClr>
            </a:pPr>
            <a:fld id="{6128E8CE-047D-457F-9D62-BDADBFC85A07}" type="datetimeFigureOut">
              <a:rPr lang="ja-JP" altLang="en-US" sz="1000" smtClean="0">
                <a:solidFill>
                  <a:prstClr val="black">
                    <a:tint val="75000"/>
                  </a:prstClr>
                </a:solidFill>
              </a:rPr>
              <a:pPr>
                <a:buClr>
                  <a:srgbClr val="5A5A5A"/>
                </a:buClr>
              </a:pPr>
              <a:t>2018/5/10</a:t>
            </a:fld>
            <a:endParaRPr lang="ja-JP" altLang="en-US" sz="1000">
              <a:solidFill>
                <a:prstClr val="black">
                  <a:tint val="75000"/>
                </a:prstClr>
              </a:solidFill>
            </a:endParaRPr>
          </a:p>
        </p:txBody>
      </p:sp>
      <p:sp>
        <p:nvSpPr>
          <p:cNvPr id="3" name="フッター プレースホルダー 2"/>
          <p:cNvSpPr>
            <a:spLocks noGrp="1"/>
          </p:cNvSpPr>
          <p:nvPr>
            <p:ph type="ftr" sz="quarter" idx="11"/>
          </p:nvPr>
        </p:nvSpPr>
        <p:spPr>
          <a:xfrm>
            <a:off x="3384550" y="6356359"/>
            <a:ext cx="3136900" cy="365125"/>
          </a:xfrm>
          <a:prstGeom prst="rect">
            <a:avLst/>
          </a:prstGeom>
        </p:spPr>
        <p:txBody>
          <a:bodyPr/>
          <a:lstStyle/>
          <a:p>
            <a:pPr>
              <a:buClr>
                <a:srgbClr val="5A5A5A"/>
              </a:buClr>
            </a:pPr>
            <a:endParaRPr lang="ja-JP" altLang="en-US" sz="1000">
              <a:solidFill>
                <a:prstClr val="black">
                  <a:tint val="75000"/>
                </a:prstClr>
              </a:solidFill>
            </a:endParaRPr>
          </a:p>
        </p:txBody>
      </p:sp>
      <p:sp>
        <p:nvSpPr>
          <p:cNvPr id="4" name="スライド番号プレースホルダー 3"/>
          <p:cNvSpPr>
            <a:spLocks noGrp="1"/>
          </p:cNvSpPr>
          <p:nvPr>
            <p:ph type="sldNum" sz="quarter" idx="12"/>
          </p:nvPr>
        </p:nvSpPr>
        <p:spPr>
          <a:xfrm>
            <a:off x="7099300" y="6356359"/>
            <a:ext cx="2311400" cy="365125"/>
          </a:xfrm>
          <a:prstGeom prst="rect">
            <a:avLst/>
          </a:prstGeom>
        </p:spPr>
        <p:txBody>
          <a:bodyPr/>
          <a:lstStyle/>
          <a:p>
            <a:pPr>
              <a:buClr>
                <a:srgbClr val="5A5A5A"/>
              </a:buClr>
            </a:pPr>
            <a:fld id="{6605E433-86FC-4084-95B5-B6E4EAA45002}" type="slidenum">
              <a:rPr lang="ja-JP" altLang="en-US" sz="1000" smtClean="0">
                <a:solidFill>
                  <a:prstClr val="black">
                    <a:tint val="75000"/>
                  </a:prstClr>
                </a:solidFill>
              </a:rPr>
              <a:pPr>
                <a:buClr>
                  <a:srgbClr val="5A5A5A"/>
                </a:buClr>
              </a:pPr>
              <a:t>‹#›</a:t>
            </a:fld>
            <a:endParaRPr lang="ja-JP" altLang="en-US" sz="1000">
              <a:solidFill>
                <a:prstClr val="black">
                  <a:tint val="75000"/>
                </a:prstClr>
              </a:solidFill>
            </a:endParaRPr>
          </a:p>
        </p:txBody>
      </p:sp>
    </p:spTree>
    <p:extLst>
      <p:ext uri="{BB962C8B-B14F-4D97-AF65-F5344CB8AC3E}">
        <p14:creationId xmlns:p14="http://schemas.microsoft.com/office/powerpoint/2010/main" val="1625152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5_本文スライド">
    <p:spTree>
      <p:nvGrpSpPr>
        <p:cNvPr id="1" name=""/>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8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731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E868BB41-14CF-4448-9249-DC48BC24DBBF}" type="datetime8">
              <a:rPr lang="en-US" altLang="ja-JP" smtClean="0"/>
              <a:pPr/>
              <a:t>5/10/2018 2:03 PM</a:t>
            </a:fld>
            <a:endParaRPr lang="en-US" altLang="ja-JP"/>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0_本文スライド">
    <p:spTree>
      <p:nvGrpSpPr>
        <p:cNvPr id="1" name=""/>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1_本文スライド">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3_本文スライド">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4_本文スライド">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5_本文スライド">
    <p:spTree>
      <p:nvGrpSpPr>
        <p:cNvPr id="1" name=""/>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6_本文スライド">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7_本文スライド">
    <p:spTree>
      <p:nvGrpSpPr>
        <p:cNvPr id="1" name=""/>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9_本文スライド">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0_本文スライド">
    <p:spTree>
      <p:nvGrpSpPr>
        <p:cNvPr id="1" name=""/>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1_本文スライド">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表紙 1行">
    <p:spTree>
      <p:nvGrpSpPr>
        <p:cNvPr id="1" name=""/>
        <p:cNvGrpSpPr/>
        <p:nvPr/>
      </p:nvGrpSpPr>
      <p:grpSpPr>
        <a:xfrm>
          <a:off x="0" y="0"/>
          <a:ext cx="0" cy="0"/>
          <a:chOff x="0" y="0"/>
          <a:chExt cx="0" cy="0"/>
        </a:xfrm>
      </p:grpSpPr>
      <p:pic>
        <p:nvPicPr>
          <p:cNvPr id="5" name="Picture 4" descr="Cover1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696" y="1817688"/>
            <a:ext cx="9993701" cy="640080"/>
          </a:xfrm>
          <a:prstGeom prst="rect">
            <a:avLst/>
          </a:prstGeom>
        </p:spPr>
      </p:pic>
      <p:sp>
        <p:nvSpPr>
          <p:cNvPr id="2" name="Title 1"/>
          <p:cNvSpPr>
            <a:spLocks noGrp="1"/>
          </p:cNvSpPr>
          <p:nvPr>
            <p:ph type="title" hasCustomPrompt="1"/>
          </p:nvPr>
        </p:nvSpPr>
        <p:spPr>
          <a:xfrm>
            <a:off x="1424512" y="1817688"/>
            <a:ext cx="4607988" cy="640080"/>
          </a:xfrm>
          <a:prstGeom prst="rect">
            <a:avLst/>
          </a:prstGeom>
        </p:spPr>
        <p:txBody>
          <a:bodyPr anchor="ctr" anchorCtr="0"/>
          <a:lstStyle>
            <a:lvl1pPr>
              <a:lnSpc>
                <a:spcPct val="110000"/>
              </a:lnSpc>
              <a:defRPr sz="2600" baseline="0">
                <a:solidFill>
                  <a:schemeClr val="tx1"/>
                </a:solidFill>
              </a:defRPr>
            </a:lvl1pPr>
          </a:lstStyle>
          <a:p>
            <a:r>
              <a:rPr lang="ja-JP" altLang="en-US" dirty="0" smtClean="0"/>
              <a:t>タイトル</a:t>
            </a:r>
            <a:r>
              <a:rPr lang="en-US" altLang="ja-JP" dirty="0" smtClean="0"/>
              <a:t>1</a:t>
            </a:r>
            <a:r>
              <a:rPr lang="ja-JP" altLang="en-US" dirty="0" smtClean="0"/>
              <a:t>行 </a:t>
            </a:r>
            <a:r>
              <a:rPr lang="en-US" altLang="ja-JP" dirty="0" smtClean="0"/>
              <a:t>MSP</a:t>
            </a:r>
            <a:r>
              <a:rPr lang="ja-JP" altLang="en-US" dirty="0" smtClean="0"/>
              <a:t>ゴシック </a:t>
            </a:r>
            <a:r>
              <a:rPr lang="en-US" altLang="ja-JP" dirty="0" smtClean="0"/>
              <a:t>26pt</a:t>
            </a:r>
            <a:endParaRPr lang="en-US" dirty="0"/>
          </a:p>
        </p:txBody>
      </p:sp>
      <p:sp>
        <p:nvSpPr>
          <p:cNvPr id="4" name="テキスト プレースホルダー 3"/>
          <p:cNvSpPr>
            <a:spLocks noGrp="1"/>
          </p:cNvSpPr>
          <p:nvPr>
            <p:ph type="body" sz="quarter" idx="13" hasCustomPrompt="1"/>
          </p:nvPr>
        </p:nvSpPr>
        <p:spPr>
          <a:xfrm>
            <a:off x="1424515" y="3282358"/>
            <a:ext cx="4607991" cy="877664"/>
          </a:xfrm>
          <a:prstGeom prst="rect">
            <a:avLst/>
          </a:prstGeom>
        </p:spPr>
        <p:txBody>
          <a:bodyPr vert="horz" lIns="53975" tIns="0" rIns="53975" bIns="0" rtlCol="0">
            <a:noAutofit/>
          </a:bodyPr>
          <a:lstStyle>
            <a:lvl1pPr>
              <a:spcAft>
                <a:spcPts val="0"/>
              </a:spcAft>
              <a:defRPr lang="ja-JP" altLang="en-US" sz="1200" b="1" i="0" cap="none" baseline="0" dirty="0" smtClean="0">
                <a:latin typeface="+mn-lt"/>
                <a:ea typeface="+mn-ea"/>
                <a:cs typeface="+mn-cs"/>
              </a:defRPr>
            </a:lvl1pPr>
          </a:lstStyle>
          <a:p>
            <a:r>
              <a:rPr lang="ja-JP" altLang="en-US" dirty="0" smtClean="0"/>
              <a:t>サブタイトル </a:t>
            </a:r>
            <a:r>
              <a:rPr lang="en-US" altLang="ja-JP" dirty="0" smtClean="0"/>
              <a:t>MSP</a:t>
            </a:r>
            <a:r>
              <a:rPr lang="ja-JP" altLang="en-US" dirty="0" smtClean="0"/>
              <a:t>ゴシック＋</a:t>
            </a:r>
            <a:r>
              <a:rPr lang="en-US" altLang="ja-JP" dirty="0" smtClean="0"/>
              <a:t>Arial Bold 12pt</a:t>
            </a:r>
          </a:p>
          <a:p>
            <a:r>
              <a:rPr lang="ja-JP" altLang="en-US" dirty="0" smtClean="0"/>
              <a:t>□□□□年□□月□□日</a:t>
            </a:r>
            <a:endParaRPr lang="en-US" altLang="ja-JP" dirty="0" smtClean="0"/>
          </a:p>
          <a:p>
            <a:r>
              <a:rPr lang="ja-JP" altLang="en-US" dirty="0" smtClean="0"/>
              <a:t>部署名</a:t>
            </a:r>
            <a:endParaRPr kumimoji="1" lang="ja-JP" altLang="en-US" dirty="0" smtClean="0"/>
          </a:p>
        </p:txBody>
      </p:sp>
      <p:sp>
        <p:nvSpPr>
          <p:cNvPr id="7" name="テキスト プレースホルダー 10"/>
          <p:cNvSpPr>
            <a:spLocks noGrp="1"/>
          </p:cNvSpPr>
          <p:nvPr>
            <p:ph type="body" sz="quarter" idx="12" hasCustomPrompt="1"/>
          </p:nvPr>
        </p:nvSpPr>
        <p:spPr>
          <a:xfrm>
            <a:off x="414004"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smtClean="0"/>
              <a:t>クライアント名 </a:t>
            </a:r>
            <a:r>
              <a:rPr lang="en-US" altLang="ja-JP" dirty="0" smtClean="0"/>
              <a:t>MSP</a:t>
            </a:r>
            <a:r>
              <a:rPr lang="ja-JP" altLang="en-US" dirty="0" smtClean="0"/>
              <a:t>ゴシック </a:t>
            </a:r>
            <a:r>
              <a:rPr lang="en-US" altLang="ja-JP" dirty="0" smtClean="0"/>
              <a:t>20pt</a:t>
            </a:r>
          </a:p>
        </p:txBody>
      </p:sp>
      <p:sp>
        <p:nvSpPr>
          <p:cNvPr id="3" name="テキスト ボックス 2"/>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smtClean="0">
                <a:solidFill>
                  <a:prstClr val="black"/>
                </a:solidFill>
                <a:latin typeface="Arial"/>
                <a:ea typeface="ＭＳ Ｐゴシック"/>
              </a:rPr>
              <a:t>Cover 1</a:t>
            </a:r>
            <a:endParaRPr lang="ja-JP" altLang="en-US" sz="600" dirty="0" smtClean="0">
              <a:solidFill>
                <a:prstClr val="black"/>
              </a:solidFill>
              <a:latin typeface="Arial"/>
              <a:ea typeface="ＭＳ Ｐゴシック"/>
            </a:endParaRPr>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05912"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9358" y="6217425"/>
            <a:ext cx="3646137" cy="20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グループ化 9"/>
          <p:cNvGrpSpPr/>
          <p:nvPr userDrawn="1"/>
        </p:nvGrpSpPr>
        <p:grpSpPr>
          <a:xfrm>
            <a:off x="1427495" y="-113318"/>
            <a:ext cx="4747260" cy="92724"/>
            <a:chOff x="1427495" y="-138636"/>
            <a:chExt cx="4747260" cy="92724"/>
          </a:xfrm>
        </p:grpSpPr>
        <p:sp>
          <p:nvSpPr>
            <p:cNvPr id="11"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10" name="グループ化 13"/>
          <p:cNvGrpSpPr/>
          <p:nvPr userDrawn="1"/>
        </p:nvGrpSpPr>
        <p:grpSpPr>
          <a:xfrm>
            <a:off x="1427495" y="6878749"/>
            <a:ext cx="4747260" cy="92724"/>
            <a:chOff x="1427495" y="6879384"/>
            <a:chExt cx="4747260" cy="92724"/>
          </a:xfrm>
        </p:grpSpPr>
        <p:sp>
          <p:nvSpPr>
            <p:cNvPr id="15"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6"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7"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14" name="グループ化 17"/>
          <p:cNvGrpSpPr/>
          <p:nvPr userDrawn="1"/>
        </p:nvGrpSpPr>
        <p:grpSpPr>
          <a:xfrm>
            <a:off x="-105884" y="350838"/>
            <a:ext cx="80962" cy="3809184"/>
            <a:chOff x="9926638" y="350838"/>
            <a:chExt cx="282575" cy="3809184"/>
          </a:xfrm>
        </p:grpSpPr>
        <p:sp>
          <p:nvSpPr>
            <p:cNvPr id="19" name="Line 247"/>
            <p:cNvSpPr>
              <a:spLocks noChangeShapeType="1"/>
            </p:cNvSpPr>
            <p:nvPr userDrawn="1"/>
          </p:nvSpPr>
          <p:spPr bwMode="auto">
            <a:xfrm>
              <a:off x="9926638" y="4160022"/>
              <a:ext cx="282575"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0" name="Line 110"/>
            <p:cNvSpPr>
              <a:spLocks noChangeShapeType="1"/>
            </p:cNvSpPr>
            <p:nvPr userDrawn="1"/>
          </p:nvSpPr>
          <p:spPr bwMode="auto">
            <a:xfrm>
              <a:off x="9926638" y="1038003"/>
              <a:ext cx="282575"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1" name="Line 112"/>
            <p:cNvSpPr>
              <a:spLocks noChangeShapeType="1"/>
            </p:cNvSpPr>
            <p:nvPr userDrawn="1"/>
          </p:nvSpPr>
          <p:spPr bwMode="auto">
            <a:xfrm>
              <a:off x="9926638" y="3282358"/>
              <a:ext cx="282575"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2" name="Line 112"/>
            <p:cNvSpPr>
              <a:spLocks noChangeShapeType="1"/>
            </p:cNvSpPr>
            <p:nvPr userDrawn="1"/>
          </p:nvSpPr>
          <p:spPr bwMode="auto">
            <a:xfrm>
              <a:off x="9926638" y="2457768"/>
              <a:ext cx="282575"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3" name="Line 110"/>
            <p:cNvSpPr>
              <a:spLocks noChangeShapeType="1"/>
            </p:cNvSpPr>
            <p:nvPr userDrawn="1"/>
          </p:nvSpPr>
          <p:spPr bwMode="auto">
            <a:xfrm>
              <a:off x="9926638" y="350838"/>
              <a:ext cx="282575"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4" name="Line 112"/>
            <p:cNvSpPr>
              <a:spLocks noChangeShapeType="1"/>
            </p:cNvSpPr>
            <p:nvPr userDrawn="1"/>
          </p:nvSpPr>
          <p:spPr bwMode="auto">
            <a:xfrm>
              <a:off x="9926638" y="1812301"/>
              <a:ext cx="282575"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337205994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2_本文スライド">
    <p:spTree>
      <p:nvGrpSpPr>
        <p:cNvPr id="1" name=""/>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3_本文スライド">
    <p:spTree>
      <p:nvGrpSpPr>
        <p:cNvPr id="1" name=""/>
        <p:cNvGrpSpPr/>
        <p:nvPr/>
      </p:nvGrpSpPr>
      <p:grpSpPr>
        <a:xfrm>
          <a:off x="0" y="0"/>
          <a:ext cx="0" cy="0"/>
          <a:chOff x="0" y="0"/>
          <a:chExt cx="0" cy="0"/>
        </a:xfrm>
      </p:grpSpPr>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80"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1667" name="Rectangle 3"/>
          <p:cNvSpPr>
            <a:spLocks noGrp="1" noChangeArrowheads="1"/>
          </p:cNvSpPr>
          <p:nvPr>
            <p:ph type="ctrTitle" hasCustomPrompt="1"/>
          </p:nvPr>
        </p:nvSpPr>
        <p:spPr>
          <a:xfrm>
            <a:off x="2720975" y="3179432"/>
            <a:ext cx="6769100" cy="430887"/>
          </a:xfrm>
        </p:spPr>
        <p:txBody>
          <a:bodyPr anchor="ctr"/>
          <a:lstStyle>
            <a:lvl1pPr hangingPunct="0">
              <a:defRPr sz="2800"/>
            </a:lvl1pPr>
          </a:lstStyle>
          <a:p>
            <a:r>
              <a:rPr kumimoji="1" lang="ja-JP" altLang="en-US" dirty="0" smtClean="0"/>
              <a:t>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pic>
        <p:nvPicPr>
          <p:cNvPr id="37" name="Picture 16" descr="ロゴ有 和文 300 symbol_h_a_j_2のコピー"/>
          <p:cNvPicPr>
            <a:picLocks noChangeAspect="1" noChangeArrowheads="1"/>
          </p:cNvPicPr>
          <p:nvPr userDrawn="1"/>
        </p:nvPicPr>
        <p:blipFill>
          <a:blip r:embed="rId2" cstate="print"/>
          <a:srcRect/>
          <a:stretch>
            <a:fillRect/>
          </a:stretch>
        </p:blipFill>
        <p:spPr bwMode="auto">
          <a:xfrm>
            <a:off x="346079" y="6402388"/>
            <a:ext cx="3032125" cy="334962"/>
          </a:xfrm>
          <a:prstGeom prst="rect">
            <a:avLst/>
          </a:prstGeom>
          <a:noFill/>
          <a:ln w="9525">
            <a:noFill/>
            <a:miter lim="800000"/>
            <a:headEnd/>
            <a:tailEnd/>
          </a:ln>
        </p:spPr>
      </p:pic>
      <p:sp>
        <p:nvSpPr>
          <p:cNvPr id="43" name="テキスト プレースホルダ 41"/>
          <p:cNvSpPr>
            <a:spLocks noGrp="1"/>
          </p:cNvSpPr>
          <p:nvPr>
            <p:ph type="body" sz="quarter" idx="10" hasCustomPrompt="1"/>
          </p:nvPr>
        </p:nvSpPr>
        <p:spPr>
          <a:xfrm>
            <a:off x="2733486" y="2760663"/>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予備タイトル（使用しない場合は削除）</a:t>
            </a:r>
          </a:p>
        </p:txBody>
      </p:sp>
      <p:sp>
        <p:nvSpPr>
          <p:cNvPr id="46" name="テキスト プレースホルダ 44"/>
          <p:cNvSpPr>
            <a:spLocks noGrp="1"/>
          </p:cNvSpPr>
          <p:nvPr>
            <p:ph type="body" sz="quarter" idx="11" hasCustomPrompt="1"/>
          </p:nvPr>
        </p:nvSpPr>
        <p:spPr>
          <a:xfrm>
            <a:off x="2719391" y="3789363"/>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○○○○年○月○日</a:t>
            </a:r>
          </a:p>
        </p:txBody>
      </p:sp>
      <p:sp>
        <p:nvSpPr>
          <p:cNvPr id="50" name="テキスト プレースホルダ 48"/>
          <p:cNvSpPr>
            <a:spLocks noGrp="1"/>
          </p:cNvSpPr>
          <p:nvPr>
            <p:ph type="body" sz="quarter" idx="12" hasCustomPrompt="1"/>
          </p:nvPr>
        </p:nvSpPr>
        <p:spPr>
          <a:xfrm>
            <a:off x="2727129" y="784506"/>
            <a:ext cx="2348400" cy="42488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zh-CN" altLang="en-US" sz="2200" b="1" kern="1200" dirty="0" smtClean="0">
                <a:solidFill>
                  <a:schemeClr val="tx1"/>
                </a:solidFill>
                <a:latin typeface="Arial" charset="0"/>
                <a:ea typeface="ＭＳ Ｐゴシック" charset="-128"/>
                <a:cs typeface="+mn-cs"/>
              </a:defRPr>
            </a:lvl1pPr>
          </a:lstStyle>
          <a:p>
            <a:pPr lvl="0"/>
            <a:r>
              <a:rPr kumimoji="1" lang="zh-CN" altLang="en-US" dirty="0" smtClean="0"/>
              <a:t>○○株式会社 御中</a:t>
            </a: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3"/>
          <p:cNvGrpSpPr/>
          <p:nvPr userDrawn="1"/>
        </p:nvGrpSpPr>
        <p:grpSpPr>
          <a:xfrm>
            <a:off x="9483729"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52"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53"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80"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21"/>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EAEBDE"/>
              </a:buClr>
              <a:defRPr/>
            </a:pPr>
            <a:fld id="{5B83CBD0-757A-40FF-BAE8-D8C56A0E7A67}" type="slidenum">
              <a:rPr lang="ja-JP" altLang="en-US" sz="1000"/>
              <a:pPr algn="r">
                <a:buClr>
                  <a:srgbClr val="EAEBDE"/>
                </a:buClr>
                <a:defRPr/>
              </a:pPr>
              <a:t>‹#›</a:t>
            </a:fld>
            <a:endParaRPr lang="ja-JP" altLang="en-US" sz="1000" dirty="0"/>
          </a:p>
        </p:txBody>
      </p:sp>
      <p:sp>
        <p:nvSpPr>
          <p:cNvPr id="37" name="テキスト ボックス 36"/>
          <p:cNvSpPr txBox="1"/>
          <p:nvPr userDrawn="1"/>
        </p:nvSpPr>
        <p:spPr>
          <a:xfrm>
            <a:off x="9297992" y="6477008"/>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79432"/>
            <a:ext cx="6769100" cy="430887"/>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0"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0"/>
          <p:cNvGrpSpPr/>
          <p:nvPr userDrawn="1"/>
        </p:nvGrpSpPr>
        <p:grpSpPr>
          <a:xfrm>
            <a:off x="9483729"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7"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8"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80"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21"/>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EAEBDE"/>
              </a:buClr>
              <a:defRPr/>
            </a:pPr>
            <a:fld id="{5B83CBD0-757A-40FF-BAE8-D8C56A0E7A67}" type="slidenum">
              <a:rPr lang="ja-JP" altLang="en-US" sz="1000"/>
              <a:pPr algn="r">
                <a:buClr>
                  <a:srgbClr val="EAEBDE"/>
                </a:buClr>
                <a:defRPr/>
              </a:pPr>
              <a:t>‹#›</a:t>
            </a:fld>
            <a:endParaRPr lang="ja-JP" altLang="en-US" sz="1000" dirty="0"/>
          </a:p>
        </p:txBody>
      </p:sp>
      <p:sp>
        <p:nvSpPr>
          <p:cNvPr id="37" name="テキスト ボックス 36"/>
          <p:cNvSpPr txBox="1"/>
          <p:nvPr userDrawn="1"/>
        </p:nvSpPr>
        <p:spPr>
          <a:xfrm>
            <a:off x="9297992" y="6477008"/>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79432"/>
            <a:ext cx="6769100" cy="430887"/>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4" name="Rectangle 18"/>
          <p:cNvSpPr>
            <a:spLocks noChangeArrowheads="1"/>
          </p:cNvSpPr>
          <p:nvPr userDrawn="1"/>
        </p:nvSpPr>
        <p:spPr bwMode="auto">
          <a:xfrm>
            <a:off x="2730504" y="2757335"/>
            <a:ext cx="746999" cy="301778"/>
          </a:xfrm>
          <a:prstGeom prst="rect">
            <a:avLst/>
          </a:prstGeom>
          <a:noFill/>
          <a:ln w="9525" algn="ctr">
            <a:noFill/>
            <a:miter lim="800000"/>
            <a:headEnd/>
            <a:tailEnd/>
          </a:ln>
        </p:spPr>
        <p:txBody>
          <a:bodyPr wrap="none" lIns="0" tIns="35988" rIns="0" bIns="49511" anchor="b">
            <a:spAutoFit/>
          </a:bodyPr>
          <a:lstStyle/>
          <a:p>
            <a:pPr algn="l" eaLnBrk="0" hangingPunct="0">
              <a:lnSpc>
                <a:spcPct val="100000"/>
              </a:lnSpc>
              <a:spcBef>
                <a:spcPct val="0"/>
              </a:spcBef>
              <a:buClrTx/>
              <a:buFontTx/>
              <a:buNone/>
            </a:pPr>
            <a:r>
              <a:rPr lang="en-US" altLang="ja-JP" sz="1400" dirty="0" smtClean="0">
                <a:solidFill>
                  <a:prstClr val="black"/>
                </a:solidFill>
              </a:rPr>
              <a:t>Appendix</a:t>
            </a:r>
            <a:endParaRPr lang="ja-JP" altLang="en-US" sz="1400" dirty="0">
              <a:solidFill>
                <a:prstClr val="black"/>
              </a:solidFill>
            </a:endParaRPr>
          </a:p>
        </p:txBody>
      </p:sp>
      <p:sp>
        <p:nvSpPr>
          <p:cNvPr id="43"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0"/>
          <p:cNvGrpSpPr/>
          <p:nvPr userDrawn="1"/>
        </p:nvGrpSpPr>
        <p:grpSpPr>
          <a:xfrm>
            <a:off x="9483729"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9"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50"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スライド">
    <p:spTree>
      <p:nvGrpSpPr>
        <p:cNvPr id="1" name=""/>
        <p:cNvGrpSpPr/>
        <p:nvPr/>
      </p:nvGrpSpPr>
      <p:grpSpPr>
        <a:xfrm>
          <a:off x="0" y="0"/>
          <a:ext cx="0" cy="0"/>
          <a:chOff x="0" y="0"/>
          <a:chExt cx="0" cy="0"/>
        </a:xfrm>
      </p:grpSpPr>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495547" y="6245225"/>
            <a:ext cx="2310926" cy="476250"/>
          </a:xfrm>
          <a:prstGeom prst="rect">
            <a:avLst/>
          </a:prstGeom>
          <a:ln/>
        </p:spPr>
        <p:txBody>
          <a:bodyPr/>
          <a:lstStyle>
            <a:lvl1pPr>
              <a:defRPr/>
            </a:lvl1pPr>
          </a:lstStyle>
          <a:p>
            <a:pPr>
              <a:buClr>
                <a:srgbClr val="EAEBDE"/>
              </a:buClr>
              <a:defRPr/>
            </a:pPr>
            <a:endParaRPr lang="en-US" altLang="ja-JP" sz="1000">
              <a:solidFill>
                <a:prstClr val="black"/>
              </a:solidFill>
            </a:endParaRPr>
          </a:p>
        </p:txBody>
      </p:sp>
      <p:sp>
        <p:nvSpPr>
          <p:cNvPr id="5" name="Rectangle 6"/>
          <p:cNvSpPr>
            <a:spLocks noGrp="1" noChangeArrowheads="1"/>
          </p:cNvSpPr>
          <p:nvPr>
            <p:ph type="sldNum" sz="quarter" idx="11"/>
          </p:nvPr>
        </p:nvSpPr>
        <p:spPr>
          <a:xfrm>
            <a:off x="506808" y="6597650"/>
            <a:ext cx="9399343" cy="260350"/>
          </a:xfrm>
          <a:prstGeom prst="rect">
            <a:avLst/>
          </a:prstGeom>
          <a:ln/>
        </p:spPr>
        <p:txBody>
          <a:bodyPr/>
          <a:lstStyle>
            <a:lvl1pPr>
              <a:defRPr/>
            </a:lvl1pPr>
          </a:lstStyle>
          <a:p>
            <a:pPr>
              <a:buClr>
                <a:srgbClr val="EAEBDE"/>
              </a:buClr>
              <a:defRPr/>
            </a:pPr>
            <a:fld id="{E8AE98F9-6224-40A8-BE36-A267DB43DC44}" type="slidenum">
              <a:rPr lang="en-US" altLang="ja-JP" sz="1000">
                <a:solidFill>
                  <a:prstClr val="black"/>
                </a:solidFill>
              </a:rPr>
              <a:pPr>
                <a:buClr>
                  <a:srgbClr val="EAEBDE"/>
                </a:buClr>
                <a:defRPr/>
              </a:pPr>
              <a:t>‹#›</a:t>
            </a:fld>
            <a:endParaRPr lang="en-US" altLang="ja-JP" sz="1000">
              <a:solidFill>
                <a:prstClr val="black"/>
              </a:solidFill>
            </a:endParaRPr>
          </a:p>
        </p:txBody>
      </p:sp>
    </p:spTree>
    <p:extLst>
      <p:ext uri="{BB962C8B-B14F-4D97-AF65-F5344CB8AC3E}">
        <p14:creationId xmlns:p14="http://schemas.microsoft.com/office/powerpoint/2010/main" val="10430485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95300" y="6356359"/>
            <a:ext cx="2311400" cy="365125"/>
          </a:xfrm>
          <a:prstGeom prst="rect">
            <a:avLst/>
          </a:prstGeom>
        </p:spPr>
        <p:txBody>
          <a:bodyPr/>
          <a:lstStyle/>
          <a:p>
            <a:pPr>
              <a:buClr>
                <a:srgbClr val="EAEBDE"/>
              </a:buClr>
            </a:pPr>
            <a:fld id="{6128E8CE-047D-457F-9D62-BDADBFC85A07}" type="datetimeFigureOut">
              <a:rPr lang="ja-JP" altLang="en-US" sz="1000" smtClean="0">
                <a:solidFill>
                  <a:prstClr val="black">
                    <a:tint val="75000"/>
                  </a:prstClr>
                </a:solidFill>
              </a:rPr>
              <a:pPr>
                <a:buClr>
                  <a:srgbClr val="EAEBDE"/>
                </a:buClr>
              </a:pPr>
              <a:t>2018/5/10</a:t>
            </a:fld>
            <a:endParaRPr lang="ja-JP" altLang="en-US" sz="1000">
              <a:solidFill>
                <a:prstClr val="black">
                  <a:tint val="75000"/>
                </a:prstClr>
              </a:solidFill>
            </a:endParaRPr>
          </a:p>
        </p:txBody>
      </p:sp>
      <p:sp>
        <p:nvSpPr>
          <p:cNvPr id="3" name="フッター プレースホルダー 2"/>
          <p:cNvSpPr>
            <a:spLocks noGrp="1"/>
          </p:cNvSpPr>
          <p:nvPr>
            <p:ph type="ftr" sz="quarter" idx="11"/>
          </p:nvPr>
        </p:nvSpPr>
        <p:spPr>
          <a:xfrm>
            <a:off x="3384550" y="6356359"/>
            <a:ext cx="3136900" cy="365125"/>
          </a:xfrm>
          <a:prstGeom prst="rect">
            <a:avLst/>
          </a:prstGeom>
        </p:spPr>
        <p:txBody>
          <a:bodyPr/>
          <a:lstStyle/>
          <a:p>
            <a:pPr>
              <a:buClr>
                <a:srgbClr val="EAEBDE"/>
              </a:buClr>
            </a:pPr>
            <a:endParaRPr lang="ja-JP" altLang="en-US" sz="1000">
              <a:solidFill>
                <a:prstClr val="black">
                  <a:tint val="75000"/>
                </a:prstClr>
              </a:solidFill>
            </a:endParaRPr>
          </a:p>
        </p:txBody>
      </p:sp>
      <p:sp>
        <p:nvSpPr>
          <p:cNvPr id="4" name="スライド番号プレースホルダー 3"/>
          <p:cNvSpPr>
            <a:spLocks noGrp="1"/>
          </p:cNvSpPr>
          <p:nvPr>
            <p:ph type="sldNum" sz="quarter" idx="12"/>
          </p:nvPr>
        </p:nvSpPr>
        <p:spPr>
          <a:xfrm>
            <a:off x="7099300" y="6356359"/>
            <a:ext cx="2311400" cy="365125"/>
          </a:xfrm>
          <a:prstGeom prst="rect">
            <a:avLst/>
          </a:prstGeom>
        </p:spPr>
        <p:txBody>
          <a:bodyPr/>
          <a:lstStyle/>
          <a:p>
            <a:pPr>
              <a:buClr>
                <a:srgbClr val="EAEBDE"/>
              </a:buClr>
            </a:pPr>
            <a:fld id="{6605E433-86FC-4084-95B5-B6E4EAA45002}" type="slidenum">
              <a:rPr lang="ja-JP" altLang="en-US" sz="1000" smtClean="0">
                <a:solidFill>
                  <a:prstClr val="black">
                    <a:tint val="75000"/>
                  </a:prstClr>
                </a:solidFill>
              </a:rPr>
              <a:pPr>
                <a:buClr>
                  <a:srgbClr val="EAEBDE"/>
                </a:buClr>
              </a:pPr>
              <a:t>‹#›</a:t>
            </a:fld>
            <a:endParaRPr lang="ja-JP" altLang="en-US" sz="1000">
              <a:solidFill>
                <a:prstClr val="black">
                  <a:tint val="75000"/>
                </a:prstClr>
              </a:solidFill>
            </a:endParaRPr>
          </a:p>
        </p:txBody>
      </p:sp>
    </p:spTree>
    <p:extLst>
      <p:ext uri="{BB962C8B-B14F-4D97-AF65-F5344CB8AC3E}">
        <p14:creationId xmlns:p14="http://schemas.microsoft.com/office/powerpoint/2010/main" val="1625152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2"/>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5/10/2018 2:03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EEECE1"/>
                </a:buClr>
              </a:pPr>
              <a:endParaRPr lang="ja-JP" altLang="en-US">
                <a:latin typeface="Arial"/>
                <a:ea typeface="ＭＳ Ｐゴシック"/>
              </a:endParaRPr>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EEECE1"/>
                </a:buClr>
              </a:pPr>
              <a:endParaRPr lang="ja-JP" altLang="en-US">
                <a:latin typeface="Arial"/>
                <a:ea typeface="ＭＳ Ｐゴシック"/>
              </a:endParaRPr>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EEECE1"/>
              </a:buClr>
            </a:pPr>
            <a:endParaRPr lang="ja-JP" altLang="en-US">
              <a:latin typeface="Arial"/>
              <a:ea typeface="ＭＳ Ｐゴシック"/>
            </a:endParaRPr>
          </a:p>
        </p:txBody>
      </p:sp>
      <p:pic>
        <p:nvPicPr>
          <p:cNvPr id="2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5" y="6581194"/>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2"/>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5/10/2018 2:03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EEECE1"/>
                </a:buClr>
              </a:pPr>
              <a:endParaRPr lang="ja-JP" altLang="en-US">
                <a:latin typeface="Arial"/>
                <a:ea typeface="ＭＳ Ｐゴシック"/>
              </a:endParaRPr>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EEECE1"/>
                </a:buClr>
              </a:pPr>
              <a:endParaRPr lang="ja-JP" altLang="en-US">
                <a:latin typeface="Arial"/>
                <a:ea typeface="ＭＳ Ｐゴシック"/>
              </a:endParaRPr>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EEECE1"/>
              </a:buClr>
            </a:pPr>
            <a:endParaRPr lang="ja-JP" altLang="en-US">
              <a:latin typeface="Arial"/>
              <a:ea typeface="ＭＳ Ｐゴシック"/>
            </a:endParaRPr>
          </a:p>
        </p:txBody>
      </p:sp>
      <p:sp>
        <p:nvSpPr>
          <p:cNvPr id="31" name="テキスト ボックス 30"/>
          <p:cNvSpPr txBox="1"/>
          <p:nvPr userDrawn="1"/>
        </p:nvSpPr>
        <p:spPr>
          <a:xfrm>
            <a:off x="9000857" y="6458620"/>
            <a:ext cx="447559" cy="307777"/>
          </a:xfrm>
          <a:prstGeom prst="rect">
            <a:avLst/>
          </a:prstGeom>
          <a:noFill/>
        </p:spPr>
        <p:txBody>
          <a:bodyPr wrap="square" lIns="0" rIns="0" rtlCol="0">
            <a:spAutoFit/>
          </a:bodyPr>
          <a:lstStyle/>
          <a:p>
            <a:pPr algn="r">
              <a:lnSpc>
                <a:spcPct val="100000"/>
              </a:lnSpc>
              <a:spcBef>
                <a:spcPts val="0"/>
              </a:spcBef>
              <a:buClr>
                <a:srgbClr val="EEECE1"/>
              </a:buClr>
            </a:pPr>
            <a:fld id="{1444EC06-CD1E-4921-AA8C-A162CD6E605A}" type="slidenum">
              <a:rPr lang="ja-JP" altLang="en-US" sz="1400">
                <a:latin typeface="Arial"/>
                <a:ea typeface="ＭＳ Ｐゴシック"/>
              </a:rPr>
              <a:pPr algn="r">
                <a:lnSpc>
                  <a:spcPct val="100000"/>
                </a:lnSpc>
                <a:spcBef>
                  <a:spcPts val="0"/>
                </a:spcBef>
                <a:buClr>
                  <a:srgbClr val="EEECE1"/>
                </a:buClr>
              </a:pPr>
              <a:t>‹#›</a:t>
            </a:fld>
            <a:endParaRPr lang="ja-JP" altLang="en-US" sz="1400" dirty="0">
              <a:latin typeface="Arial"/>
              <a:ea typeface="ＭＳ Ｐゴシック"/>
            </a:endParaRPr>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5" y="6581194"/>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表紙 2～3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4512" y="1763062"/>
            <a:ext cx="4968688" cy="1449914"/>
          </a:xfrm>
          <a:prstGeom prst="rect">
            <a:avLst/>
          </a:prstGeom>
        </p:spPr>
        <p:txBody>
          <a:bodyPr anchor="t"/>
          <a:lstStyle>
            <a:lvl1pPr>
              <a:lnSpc>
                <a:spcPct val="110000"/>
              </a:lnSpc>
              <a:defRPr sz="2600" baseline="0">
                <a:solidFill>
                  <a:schemeClr val="tx1"/>
                </a:solidFill>
              </a:defRPr>
            </a:lvl1pPr>
          </a:lstStyle>
          <a:p>
            <a:r>
              <a:rPr lang="ja-JP" altLang="en-US" dirty="0" smtClean="0"/>
              <a:t>タイトル </a:t>
            </a:r>
            <a:r>
              <a:rPr lang="en-US" altLang="ja-JP" dirty="0" smtClean="0"/>
              <a:t>MSP</a:t>
            </a:r>
            <a:r>
              <a:rPr lang="ja-JP" altLang="en-US" dirty="0" smtClean="0"/>
              <a:t>ゴシック </a:t>
            </a:r>
            <a:r>
              <a:rPr lang="en-US" altLang="ja-JP" dirty="0" smtClean="0"/>
              <a:t>26pt</a:t>
            </a:r>
            <a:br>
              <a:rPr lang="en-US" altLang="ja-JP" dirty="0" smtClean="0"/>
            </a:br>
            <a:r>
              <a:rPr lang="en-US" altLang="ja-JP" dirty="0" smtClean="0"/>
              <a:t>Title Arial Regular 26pt</a:t>
            </a:r>
            <a:br>
              <a:rPr lang="en-US" altLang="ja-JP" dirty="0" smtClean="0"/>
            </a:br>
            <a:r>
              <a:rPr lang="en-US" altLang="ja-JP" dirty="0" smtClean="0"/>
              <a:t>2</a:t>
            </a:r>
            <a:r>
              <a:rPr lang="ja-JP" altLang="en-US" dirty="0" smtClean="0"/>
              <a:t>～</a:t>
            </a:r>
            <a:r>
              <a:rPr lang="en-US" altLang="ja-JP" dirty="0" smtClean="0"/>
              <a:t>3</a:t>
            </a:r>
            <a:r>
              <a:rPr lang="ja-JP" altLang="en-US" dirty="0" smtClean="0"/>
              <a:t>行まで</a:t>
            </a:r>
            <a:endParaRPr lang="en-US" dirty="0"/>
          </a:p>
        </p:txBody>
      </p:sp>
      <p:sp>
        <p:nvSpPr>
          <p:cNvPr id="13" name="正方形/長方形 7"/>
          <p:cNvSpPr/>
          <p:nvPr userDrawn="1"/>
        </p:nvSpPr>
        <p:spPr>
          <a:xfrm>
            <a:off x="415925" y="1818003"/>
            <a:ext cx="9490076" cy="1213200"/>
          </a:xfrm>
          <a:custGeom>
            <a:avLst/>
            <a:gdLst/>
            <a:ahLst/>
            <a:cxnLst/>
            <a:rect l="l" t="t" r="r" b="b"/>
            <a:pathLst>
              <a:path w="8688360" h="1213200">
                <a:moveTo>
                  <a:pt x="5639998" y="0"/>
                </a:moveTo>
                <a:lnTo>
                  <a:pt x="8688360" y="0"/>
                </a:lnTo>
                <a:lnTo>
                  <a:pt x="8688360" y="1213200"/>
                </a:lnTo>
                <a:lnTo>
                  <a:pt x="5639998" y="1213200"/>
                </a:lnTo>
                <a:cubicBezTo>
                  <a:pt x="5691031" y="1019406"/>
                  <a:pt x="5716561" y="815984"/>
                  <a:pt x="5716561" y="606600"/>
                </a:cubicBezTo>
                <a:cubicBezTo>
                  <a:pt x="5716561" y="397216"/>
                  <a:pt x="5691031" y="193794"/>
                  <a:pt x="5639998" y="0"/>
                </a:cubicBezTo>
                <a:close/>
                <a:moveTo>
                  <a:pt x="0" y="0"/>
                </a:moveTo>
                <a:lnTo>
                  <a:pt x="751780" y="0"/>
                </a:lnTo>
                <a:cubicBezTo>
                  <a:pt x="700747" y="193794"/>
                  <a:pt x="675217" y="397216"/>
                  <a:pt x="675217" y="606600"/>
                </a:cubicBezTo>
                <a:cubicBezTo>
                  <a:pt x="675217" y="815984"/>
                  <a:pt x="700747" y="1019406"/>
                  <a:pt x="751780" y="1213200"/>
                </a:cubicBezTo>
                <a:lnTo>
                  <a:pt x="0" y="1213200"/>
                </a:lnTo>
                <a:close/>
              </a:path>
            </a:pathLst>
          </a:custGeom>
          <a:gradFill flip="none" rotWithShape="1">
            <a:gsLst>
              <a:gs pos="62000">
                <a:schemeClr val="bg2"/>
              </a:gs>
              <a:gs pos="0">
                <a:srgbClr val="820000"/>
              </a:gs>
              <a:gs pos="100000">
                <a:srgbClr val="E6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265" fontAlgn="auto">
              <a:lnSpc>
                <a:spcPct val="100000"/>
              </a:lnSpc>
              <a:spcBef>
                <a:spcPts val="0"/>
              </a:spcBef>
              <a:spcAft>
                <a:spcPts val="0"/>
              </a:spcAft>
              <a:buClrTx/>
              <a:buFontTx/>
              <a:buNone/>
            </a:pPr>
            <a:endParaRPr lang="ja-JP" altLang="en-US" sz="2000">
              <a:solidFill>
                <a:srgbClr val="FFFFFF"/>
              </a:solidFill>
            </a:endParaRPr>
          </a:p>
        </p:txBody>
      </p:sp>
      <p:sp>
        <p:nvSpPr>
          <p:cNvPr id="8" name="テキスト プレースホルダー 3"/>
          <p:cNvSpPr>
            <a:spLocks noGrp="1"/>
          </p:cNvSpPr>
          <p:nvPr>
            <p:ph type="body" sz="quarter" idx="13" hasCustomPrompt="1"/>
          </p:nvPr>
        </p:nvSpPr>
        <p:spPr>
          <a:xfrm>
            <a:off x="1424515" y="3282358"/>
            <a:ext cx="4607991" cy="877664"/>
          </a:xfrm>
          <a:prstGeom prst="rect">
            <a:avLst/>
          </a:prstGeom>
        </p:spPr>
        <p:txBody>
          <a:bodyPr vert="horz" lIns="54000" tIns="0" rIns="54000" bIns="0" rtlCol="0">
            <a:noAutofit/>
          </a:bodyPr>
          <a:lstStyle>
            <a:lvl1pPr>
              <a:spcAft>
                <a:spcPts val="0"/>
              </a:spcAft>
              <a:defRPr lang="ja-JP" altLang="en-US" sz="1200" b="1" i="0" cap="none" baseline="0" dirty="0" smtClean="0">
                <a:latin typeface="+mn-lt"/>
                <a:ea typeface="+mn-ea"/>
                <a:cs typeface="+mn-cs"/>
              </a:defRPr>
            </a:lvl1pPr>
          </a:lstStyle>
          <a:p>
            <a:r>
              <a:rPr lang="ja-JP" altLang="en-US" dirty="0" smtClean="0"/>
              <a:t>サブタイトル </a:t>
            </a:r>
            <a:r>
              <a:rPr lang="en-US" altLang="ja-JP" dirty="0" smtClean="0"/>
              <a:t>MSP</a:t>
            </a:r>
            <a:r>
              <a:rPr lang="ja-JP" altLang="en-US" dirty="0" smtClean="0"/>
              <a:t>ゴシック＋</a:t>
            </a:r>
            <a:r>
              <a:rPr lang="en-US" altLang="ja-JP" dirty="0" smtClean="0"/>
              <a:t>Arial Bold 12pt</a:t>
            </a:r>
          </a:p>
          <a:p>
            <a:r>
              <a:rPr lang="ja-JP" altLang="en-US" dirty="0" smtClean="0"/>
              <a:t>□□□□年□□月□□日</a:t>
            </a:r>
            <a:endParaRPr lang="en-US" altLang="ja-JP" dirty="0" smtClean="0"/>
          </a:p>
          <a:p>
            <a:r>
              <a:rPr lang="ja-JP" altLang="en-US" dirty="0" smtClean="0"/>
              <a:t>部署名</a:t>
            </a:r>
            <a:endParaRPr kumimoji="1" lang="ja-JP" altLang="en-US" dirty="0" smtClean="0"/>
          </a:p>
        </p:txBody>
      </p:sp>
      <p:sp>
        <p:nvSpPr>
          <p:cNvPr id="7" name="テキスト プレースホルダー 10"/>
          <p:cNvSpPr>
            <a:spLocks noGrp="1"/>
          </p:cNvSpPr>
          <p:nvPr>
            <p:ph type="body" sz="quarter" idx="12" hasCustomPrompt="1"/>
          </p:nvPr>
        </p:nvSpPr>
        <p:spPr>
          <a:xfrm>
            <a:off x="414004"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smtClean="0"/>
              <a:t>クライアント名 </a:t>
            </a:r>
            <a:r>
              <a:rPr lang="en-US" altLang="ja-JP" dirty="0" smtClean="0"/>
              <a:t>MSP</a:t>
            </a:r>
            <a:r>
              <a:rPr lang="ja-JP" altLang="en-US" dirty="0" smtClean="0"/>
              <a:t>ゴシック </a:t>
            </a:r>
            <a:r>
              <a:rPr lang="en-US" altLang="ja-JP" dirty="0" smtClean="0"/>
              <a:t>20pt</a:t>
            </a:r>
          </a:p>
        </p:txBody>
      </p:sp>
      <p:sp>
        <p:nvSpPr>
          <p:cNvPr id="6" name="テキスト ボックス 5"/>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smtClean="0">
                <a:solidFill>
                  <a:prstClr val="black"/>
                </a:solidFill>
                <a:latin typeface="Arial"/>
                <a:ea typeface="ＭＳ Ｐゴシック"/>
              </a:rPr>
              <a:t>Cover 2</a:t>
            </a:r>
            <a:endParaRPr lang="ja-JP" altLang="en-US" sz="600" dirty="0" smtClean="0">
              <a:solidFill>
                <a:prstClr val="black"/>
              </a:solidFill>
              <a:latin typeface="Arial"/>
              <a:ea typeface="ＭＳ Ｐゴシック"/>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5912"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9358" y="6217425"/>
            <a:ext cx="3646137" cy="20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グループ化 10"/>
          <p:cNvGrpSpPr/>
          <p:nvPr userDrawn="1"/>
        </p:nvGrpSpPr>
        <p:grpSpPr>
          <a:xfrm>
            <a:off x="1427495" y="-113318"/>
            <a:ext cx="4747260" cy="92724"/>
            <a:chOff x="1427495" y="-138636"/>
            <a:chExt cx="4747260" cy="92724"/>
          </a:xfrm>
        </p:grpSpPr>
        <p:sp>
          <p:nvSpPr>
            <p:cNvPr id="12"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4"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5" name="グループ化 3"/>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3" name="Line 112"/>
            <p:cNvSpPr>
              <a:spLocks noChangeShapeType="1"/>
            </p:cNvSpPr>
            <p:nvPr userDrawn="1"/>
          </p:nvSpPr>
          <p:spPr bwMode="auto">
            <a:xfrm>
              <a:off x="-105884" y="328235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4" name="Line 112"/>
            <p:cNvSpPr>
              <a:spLocks noChangeShapeType="1"/>
            </p:cNvSpPr>
            <p:nvPr userDrawn="1"/>
          </p:nvSpPr>
          <p:spPr bwMode="auto">
            <a:xfrm>
              <a:off x="-105884" y="3212976"/>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6" name="Line 112"/>
            <p:cNvSpPr>
              <a:spLocks noChangeShapeType="1"/>
            </p:cNvSpPr>
            <p:nvPr userDrawn="1"/>
          </p:nvSpPr>
          <p:spPr bwMode="auto">
            <a:xfrm>
              <a:off x="-105884" y="176306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304924951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5605" y="539974"/>
            <a:ext cx="9224963" cy="512762"/>
          </a:xfrm>
        </p:spPr>
        <p:txBody>
          <a:bodyPr/>
          <a:lstStyle>
            <a:lvl1pPr>
              <a:spcBef>
                <a:spcPts val="600"/>
              </a:spcBef>
              <a:defRPr>
                <a:latin typeface="メイリオ" pitchFamily="50" charset="-128"/>
                <a:ea typeface="メイリオ" pitchFamily="50" charset="-128"/>
                <a:cs typeface="メイリオ" pitchFamily="50" charset="-128"/>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9576EED-1837-4042-865C-AB5319F84B99}" type="datetime8">
              <a:rPr lang="en-US" altLang="ja-JP" smtClean="0"/>
              <a:pPr/>
              <a:t>5/10/2018 2:03 PM</a:t>
            </a:fld>
            <a:endParaRPr lang="en-US" altLang="ja-JP"/>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23849" y="1735138"/>
            <a:ext cx="4546601"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2850" y="1735138"/>
            <a:ext cx="4548188"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06AEC978-C459-49DF-A248-ED95A0A0521D}" type="datetime8">
              <a:rPr lang="en-US" altLang="ja-JP" smtClean="0"/>
              <a:pPr/>
              <a:t>5/10/2018 2:03 PM</a:t>
            </a:fld>
            <a:endParaRPr lang="en-US" altLang="ja-JP"/>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C855D2E3-5B41-4E2A-8692-55AC002D38D4}" type="datetime8">
              <a:rPr lang="en-US" altLang="ja-JP" smtClean="0"/>
              <a:pPr/>
              <a:t>5/10/2018 2:03 PM</a:t>
            </a:fld>
            <a:endParaRPr lang="en-US" altLang="ja-JP"/>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E868BB41-14CF-4448-9249-DC48BC24DBBF}" type="datetime8">
              <a:rPr lang="en-US" altLang="ja-JP" smtClean="0"/>
              <a:pPr/>
              <a:t>5/10/2018 2:03 PM</a:t>
            </a:fld>
            <a:endParaRPr lang="en-US" altLang="ja-JP"/>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表紙 2～3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4512" y="1763062"/>
            <a:ext cx="4968688" cy="1449914"/>
          </a:xfrm>
          <a:prstGeom prst="rect">
            <a:avLst/>
          </a:prstGeom>
        </p:spPr>
        <p:txBody>
          <a:bodyPr anchor="t"/>
          <a:lstStyle>
            <a:lvl1pPr>
              <a:lnSpc>
                <a:spcPct val="110000"/>
              </a:lnSpc>
              <a:defRPr sz="2600" baseline="0">
                <a:solidFill>
                  <a:schemeClr val="tx1"/>
                </a:solidFill>
              </a:defRPr>
            </a:lvl1pPr>
          </a:lstStyle>
          <a:p>
            <a:r>
              <a:rPr lang="ja-JP" altLang="en-US" dirty="0" smtClean="0"/>
              <a:t>タイトル </a:t>
            </a:r>
            <a:r>
              <a:rPr lang="en-US" altLang="ja-JP" dirty="0" smtClean="0"/>
              <a:t>MSP</a:t>
            </a:r>
            <a:r>
              <a:rPr lang="ja-JP" altLang="en-US" dirty="0" smtClean="0"/>
              <a:t>ゴシック </a:t>
            </a:r>
            <a:r>
              <a:rPr lang="en-US" altLang="ja-JP" dirty="0" smtClean="0"/>
              <a:t>26pt</a:t>
            </a:r>
            <a:br>
              <a:rPr lang="en-US" altLang="ja-JP" dirty="0" smtClean="0"/>
            </a:br>
            <a:r>
              <a:rPr lang="en-US" altLang="ja-JP" dirty="0" smtClean="0"/>
              <a:t>Title Arial Regular 26pt</a:t>
            </a:r>
            <a:br>
              <a:rPr lang="en-US" altLang="ja-JP" dirty="0" smtClean="0"/>
            </a:br>
            <a:r>
              <a:rPr lang="en-US" altLang="ja-JP" dirty="0" smtClean="0"/>
              <a:t>2</a:t>
            </a:r>
            <a:r>
              <a:rPr lang="ja-JP" altLang="en-US" dirty="0" smtClean="0"/>
              <a:t>～</a:t>
            </a:r>
            <a:r>
              <a:rPr lang="en-US" altLang="ja-JP" dirty="0" smtClean="0"/>
              <a:t>3</a:t>
            </a:r>
            <a:r>
              <a:rPr lang="ja-JP" altLang="en-US" dirty="0" smtClean="0"/>
              <a:t>行まで</a:t>
            </a:r>
            <a:endParaRPr lang="en-US" dirty="0"/>
          </a:p>
        </p:txBody>
      </p:sp>
      <p:sp>
        <p:nvSpPr>
          <p:cNvPr id="13" name="正方形/長方形 7"/>
          <p:cNvSpPr/>
          <p:nvPr userDrawn="1"/>
        </p:nvSpPr>
        <p:spPr>
          <a:xfrm>
            <a:off x="415925" y="1818003"/>
            <a:ext cx="9490076" cy="1213200"/>
          </a:xfrm>
          <a:custGeom>
            <a:avLst/>
            <a:gdLst/>
            <a:ahLst/>
            <a:cxnLst/>
            <a:rect l="l" t="t" r="r" b="b"/>
            <a:pathLst>
              <a:path w="8688360" h="1213200">
                <a:moveTo>
                  <a:pt x="5639998" y="0"/>
                </a:moveTo>
                <a:lnTo>
                  <a:pt x="8688360" y="0"/>
                </a:lnTo>
                <a:lnTo>
                  <a:pt x="8688360" y="1213200"/>
                </a:lnTo>
                <a:lnTo>
                  <a:pt x="5639998" y="1213200"/>
                </a:lnTo>
                <a:cubicBezTo>
                  <a:pt x="5691031" y="1019406"/>
                  <a:pt x="5716561" y="815984"/>
                  <a:pt x="5716561" y="606600"/>
                </a:cubicBezTo>
                <a:cubicBezTo>
                  <a:pt x="5716561" y="397216"/>
                  <a:pt x="5691031" y="193794"/>
                  <a:pt x="5639998" y="0"/>
                </a:cubicBezTo>
                <a:close/>
                <a:moveTo>
                  <a:pt x="0" y="0"/>
                </a:moveTo>
                <a:lnTo>
                  <a:pt x="751780" y="0"/>
                </a:lnTo>
                <a:cubicBezTo>
                  <a:pt x="700747" y="193794"/>
                  <a:pt x="675217" y="397216"/>
                  <a:pt x="675217" y="606600"/>
                </a:cubicBezTo>
                <a:cubicBezTo>
                  <a:pt x="675217" y="815984"/>
                  <a:pt x="700747" y="1019406"/>
                  <a:pt x="751780" y="1213200"/>
                </a:cubicBezTo>
                <a:lnTo>
                  <a:pt x="0" y="1213200"/>
                </a:lnTo>
                <a:close/>
              </a:path>
            </a:pathLst>
          </a:custGeom>
          <a:gradFill flip="none" rotWithShape="1">
            <a:gsLst>
              <a:gs pos="62000">
                <a:schemeClr val="bg2"/>
              </a:gs>
              <a:gs pos="0">
                <a:srgbClr val="820000"/>
              </a:gs>
              <a:gs pos="100000">
                <a:srgbClr val="E6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265" fontAlgn="auto">
              <a:lnSpc>
                <a:spcPct val="100000"/>
              </a:lnSpc>
              <a:spcBef>
                <a:spcPts val="0"/>
              </a:spcBef>
              <a:spcAft>
                <a:spcPts val="0"/>
              </a:spcAft>
              <a:buClrTx/>
              <a:buFontTx/>
              <a:buNone/>
            </a:pPr>
            <a:endParaRPr lang="ja-JP" altLang="en-US" sz="2000">
              <a:solidFill>
                <a:srgbClr val="FFFFFF"/>
              </a:solidFill>
            </a:endParaRPr>
          </a:p>
        </p:txBody>
      </p:sp>
      <p:sp>
        <p:nvSpPr>
          <p:cNvPr id="8" name="テキスト プレースホルダー 3"/>
          <p:cNvSpPr>
            <a:spLocks noGrp="1"/>
          </p:cNvSpPr>
          <p:nvPr>
            <p:ph type="body" sz="quarter" idx="13" hasCustomPrompt="1"/>
          </p:nvPr>
        </p:nvSpPr>
        <p:spPr>
          <a:xfrm>
            <a:off x="1424514" y="3282358"/>
            <a:ext cx="4607991" cy="877664"/>
          </a:xfrm>
          <a:prstGeom prst="rect">
            <a:avLst/>
          </a:prstGeom>
        </p:spPr>
        <p:txBody>
          <a:bodyPr vert="horz" lIns="54000" tIns="0" rIns="54000" bIns="0" rtlCol="0">
            <a:noAutofit/>
          </a:bodyPr>
          <a:lstStyle>
            <a:lvl1pPr>
              <a:spcAft>
                <a:spcPts val="0"/>
              </a:spcAft>
              <a:defRPr lang="ja-JP" altLang="en-US" sz="1200" b="1" i="0" cap="none" baseline="0" dirty="0" smtClean="0">
                <a:latin typeface="+mn-lt"/>
                <a:ea typeface="+mn-ea"/>
                <a:cs typeface="+mn-cs"/>
              </a:defRPr>
            </a:lvl1pPr>
          </a:lstStyle>
          <a:p>
            <a:r>
              <a:rPr lang="ja-JP" altLang="en-US" dirty="0" smtClean="0"/>
              <a:t>サブタイトル </a:t>
            </a:r>
            <a:r>
              <a:rPr lang="en-US" altLang="ja-JP" dirty="0" smtClean="0"/>
              <a:t>MSP</a:t>
            </a:r>
            <a:r>
              <a:rPr lang="ja-JP" altLang="en-US" dirty="0" smtClean="0"/>
              <a:t>ゴシック＋</a:t>
            </a:r>
            <a:r>
              <a:rPr lang="en-US" altLang="ja-JP" dirty="0" smtClean="0"/>
              <a:t>Arial Bold 12pt</a:t>
            </a:r>
          </a:p>
          <a:p>
            <a:r>
              <a:rPr lang="ja-JP" altLang="en-US" dirty="0" smtClean="0"/>
              <a:t>□□□□年□□月□□日</a:t>
            </a:r>
            <a:endParaRPr lang="en-US" altLang="ja-JP" dirty="0" smtClean="0"/>
          </a:p>
          <a:p>
            <a:r>
              <a:rPr lang="ja-JP" altLang="en-US" dirty="0" smtClean="0"/>
              <a:t>部署名</a:t>
            </a:r>
            <a:endParaRPr kumimoji="1" lang="ja-JP" altLang="en-US" dirty="0" smtClean="0"/>
          </a:p>
        </p:txBody>
      </p:sp>
      <p:sp>
        <p:nvSpPr>
          <p:cNvPr id="7" name="テキスト プレースホルダー 10"/>
          <p:cNvSpPr>
            <a:spLocks noGrp="1"/>
          </p:cNvSpPr>
          <p:nvPr>
            <p:ph type="body" sz="quarter" idx="12" hasCustomPrompt="1"/>
          </p:nvPr>
        </p:nvSpPr>
        <p:spPr>
          <a:xfrm>
            <a:off x="414001"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smtClean="0"/>
              <a:t>クライアント名 </a:t>
            </a:r>
            <a:r>
              <a:rPr lang="en-US" altLang="ja-JP" dirty="0" smtClean="0"/>
              <a:t>MSP</a:t>
            </a:r>
            <a:r>
              <a:rPr lang="ja-JP" altLang="en-US" dirty="0" smtClean="0"/>
              <a:t>ゴシック </a:t>
            </a:r>
            <a:r>
              <a:rPr lang="en-US" altLang="ja-JP" dirty="0" smtClean="0"/>
              <a:t>20pt</a:t>
            </a:r>
          </a:p>
        </p:txBody>
      </p: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a:solidFill>
                  <a:prstClr val="black"/>
                </a:solidFill>
                <a:latin typeface="Arial"/>
                <a:ea typeface="ＭＳ Ｐゴシック"/>
              </a:rPr>
              <a:t>Cover 2</a:t>
            </a:r>
            <a:endParaRPr lang="ja-JP" altLang="en-US" sz="600" dirty="0">
              <a:solidFill>
                <a:prstClr val="black"/>
              </a:solidFill>
              <a:latin typeface="Arial"/>
              <a:ea typeface="ＭＳ Ｐゴシック"/>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5909" y="6134102"/>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9354" y="6217419"/>
            <a:ext cx="3646137" cy="20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グループ化 10"/>
          <p:cNvGrpSpPr/>
          <p:nvPr userDrawn="1"/>
        </p:nvGrpSpPr>
        <p:grpSpPr>
          <a:xfrm>
            <a:off x="1427495" y="-113318"/>
            <a:ext cx="4747260" cy="92724"/>
            <a:chOff x="1427495" y="-138636"/>
            <a:chExt cx="4747260" cy="92724"/>
          </a:xfrm>
        </p:grpSpPr>
        <p:sp>
          <p:nvSpPr>
            <p:cNvPr id="12"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4"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5" name="グループ化 3"/>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3" name="Line 112"/>
            <p:cNvSpPr>
              <a:spLocks noChangeShapeType="1"/>
            </p:cNvSpPr>
            <p:nvPr userDrawn="1"/>
          </p:nvSpPr>
          <p:spPr bwMode="auto">
            <a:xfrm>
              <a:off x="-105884" y="328235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4" name="Line 112"/>
            <p:cNvSpPr>
              <a:spLocks noChangeShapeType="1"/>
            </p:cNvSpPr>
            <p:nvPr userDrawn="1"/>
          </p:nvSpPr>
          <p:spPr bwMode="auto">
            <a:xfrm>
              <a:off x="-105884" y="3212976"/>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6" name="Line 112"/>
            <p:cNvSpPr>
              <a:spLocks noChangeShapeType="1"/>
            </p:cNvSpPr>
            <p:nvPr userDrawn="1"/>
          </p:nvSpPr>
          <p:spPr bwMode="auto">
            <a:xfrm>
              <a:off x="-105884" y="176306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304924951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本文スライド">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949352" y="2161161"/>
            <a:ext cx="8094186" cy="0"/>
          </a:xfrm>
          <a:prstGeom prst="line">
            <a:avLst/>
          </a:prstGeom>
          <a:noFill/>
          <a:ln w="25400">
            <a:solidFill>
              <a:srgbClr val="E60000"/>
            </a:solidFill>
            <a:round/>
            <a:headEnd/>
            <a:tailEnd/>
          </a:ln>
          <a:effectLst/>
        </p:spPr>
        <p:txBody>
          <a:bodyPr wrap="square">
            <a:spAutoFit/>
          </a:bodyPr>
          <a:lstStyle/>
          <a:p>
            <a:pPr>
              <a:buClr>
                <a:srgbClr val="5A5A5A"/>
              </a:buClr>
              <a:defRPr/>
            </a:pPr>
            <a:endParaRPr lang="ja-JP" altLang="en-US" sz="1000"/>
          </a:p>
        </p:txBody>
      </p:sp>
      <p:sp>
        <p:nvSpPr>
          <p:cNvPr id="4" name="Line 60"/>
          <p:cNvSpPr>
            <a:spLocks noChangeShapeType="1"/>
          </p:cNvSpPr>
          <p:nvPr userDrawn="1"/>
        </p:nvSpPr>
        <p:spPr bwMode="auto">
          <a:xfrm flipV="1">
            <a:off x="950146" y="3483105"/>
            <a:ext cx="8093392" cy="0"/>
          </a:xfrm>
          <a:prstGeom prst="line">
            <a:avLst/>
          </a:prstGeom>
          <a:noFill/>
          <a:ln w="12700">
            <a:solidFill>
              <a:srgbClr val="5A5A5A"/>
            </a:solidFill>
            <a:round/>
            <a:headEnd/>
            <a:tailEnd/>
          </a:ln>
          <a:effectLst/>
        </p:spPr>
        <p:txBody>
          <a:bodyPr wrap="square">
            <a:spAutoFit/>
          </a:bodyPr>
          <a:lstStyle/>
          <a:p>
            <a:pPr>
              <a:buClr>
                <a:srgbClr val="5A5A5A"/>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1667" name="Rectangle 3"/>
          <p:cNvSpPr>
            <a:spLocks noGrp="1" noChangeArrowheads="1"/>
          </p:cNvSpPr>
          <p:nvPr>
            <p:ph type="ctrTitle" hasCustomPrompt="1"/>
          </p:nvPr>
        </p:nvSpPr>
        <p:spPr>
          <a:xfrm>
            <a:off x="1552232" y="2595896"/>
            <a:ext cx="6769100" cy="512762"/>
          </a:xfrm>
        </p:spPr>
        <p:txBody>
          <a:bodyPr anchor="ctr"/>
          <a:lstStyle>
            <a:lvl1pPr hangingPunct="0">
              <a:defRPr sz="2800"/>
            </a:lvl1pPr>
          </a:lstStyle>
          <a:p>
            <a:r>
              <a:rPr kumimoji="1" lang="ja-JP" altLang="en-US" dirty="0" smtClean="0"/>
              <a:t>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3" name="テキスト プレースホルダ 41"/>
          <p:cNvSpPr>
            <a:spLocks noGrp="1"/>
          </p:cNvSpPr>
          <p:nvPr>
            <p:ph type="body" sz="quarter" idx="10" hasCustomPrompt="1"/>
          </p:nvPr>
        </p:nvSpPr>
        <p:spPr>
          <a:xfrm>
            <a:off x="3513316" y="2218071"/>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予備タイトル（使用しない場合は削除）</a:t>
            </a:r>
          </a:p>
        </p:txBody>
      </p:sp>
      <p:sp>
        <p:nvSpPr>
          <p:cNvPr id="46" name="テキスト プレースホルダ 44"/>
          <p:cNvSpPr>
            <a:spLocks noGrp="1"/>
          </p:cNvSpPr>
          <p:nvPr>
            <p:ph type="body" sz="quarter" idx="11" hasCustomPrompt="1"/>
          </p:nvPr>
        </p:nvSpPr>
        <p:spPr>
          <a:xfrm>
            <a:off x="4144600" y="3638474"/>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○○○○年○月○日</a:t>
            </a: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5A5A5A"/>
              </a:buClr>
              <a:defRPr/>
            </a:pPr>
            <a:endParaRPr lang="ja-JP" altLang="en-US" sz="1000"/>
          </a:p>
        </p:txBody>
      </p:sp>
      <p:grpSp>
        <p:nvGrpSpPr>
          <p:cNvPr id="2" name="グループ化 43"/>
          <p:cNvGrpSpPr/>
          <p:nvPr userDrawn="1"/>
        </p:nvGrpSpPr>
        <p:grpSpPr>
          <a:xfrm>
            <a:off x="9483725"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5A5A5A"/>
                </a:buClr>
                <a:defRPr/>
              </a:pPr>
              <a:endParaRPr lang="ja-JP" altLang="en-US" sz="1000"/>
            </a:p>
          </p:txBody>
        </p:sp>
      </p:grpSp>
      <p:sp>
        <p:nvSpPr>
          <p:cNvPr id="52"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53"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pic>
        <p:nvPicPr>
          <p:cNvPr id="49" name="Picture 2" descr="\\Azabu\Co-Work\_広報関連公開情報\データ受渡\151127_ロゴ関連\ロゴデータ\png\1.4.3 社名ロゴタイプのクリアスペース-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10639" y="4842172"/>
            <a:ext cx="3138672" cy="2385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1569153" y="2553033"/>
            <a:ext cx="6769100" cy="0"/>
          </a:xfrm>
          <a:prstGeom prst="line">
            <a:avLst/>
          </a:prstGeom>
          <a:noFill/>
          <a:ln w="25400">
            <a:solidFill>
              <a:srgbClr val="E60000"/>
            </a:solidFill>
            <a:round/>
            <a:headEnd/>
            <a:tailEnd/>
          </a:ln>
          <a:effectLst/>
        </p:spPr>
        <p:txBody>
          <a:bodyPr>
            <a:spAutoFit/>
          </a:bodyPr>
          <a:lstStyle/>
          <a:p>
            <a:pPr>
              <a:buClr>
                <a:srgbClr val="5A5A5A"/>
              </a:buClr>
              <a:defRPr/>
            </a:pPr>
            <a:endParaRPr lang="ja-JP" altLang="en-US" sz="1000"/>
          </a:p>
        </p:txBody>
      </p:sp>
      <p:sp>
        <p:nvSpPr>
          <p:cNvPr id="4" name="Line 60"/>
          <p:cNvSpPr>
            <a:spLocks noChangeShapeType="1"/>
          </p:cNvSpPr>
          <p:nvPr userDrawn="1"/>
        </p:nvSpPr>
        <p:spPr bwMode="auto">
          <a:xfrm flipV="1">
            <a:off x="1575503" y="3151521"/>
            <a:ext cx="6767513" cy="0"/>
          </a:xfrm>
          <a:prstGeom prst="line">
            <a:avLst/>
          </a:prstGeom>
          <a:noFill/>
          <a:ln w="12700">
            <a:solidFill>
              <a:srgbClr val="5A5A5A"/>
            </a:solidFill>
            <a:round/>
            <a:headEnd/>
            <a:tailEnd/>
          </a:ln>
          <a:effectLst/>
        </p:spPr>
        <p:txBody>
          <a:bodyPr>
            <a:spAutoFit/>
          </a:bodyPr>
          <a:lstStyle/>
          <a:p>
            <a:pPr>
              <a:buClr>
                <a:srgbClr val="5A5A5A"/>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5A5A5A"/>
              </a:buClr>
              <a:defRPr/>
            </a:pPr>
            <a:fld id="{5B83CBD0-757A-40FF-BAE8-D8C56A0E7A67}" type="slidenum">
              <a:rPr lang="ja-JP" altLang="en-US" sz="1000"/>
              <a:pPr algn="r">
                <a:buClr>
                  <a:srgbClr val="5A5A5A"/>
                </a:buClr>
                <a:defRPr/>
              </a:pPr>
              <a:t>‹#›</a:t>
            </a:fld>
            <a:endParaRPr lang="ja-JP" altLang="en-US" sz="1000" dirty="0"/>
          </a:p>
        </p:txBody>
      </p:sp>
      <p:sp>
        <p:nvSpPr>
          <p:cNvPr id="37" name="テキスト ボックス 36"/>
          <p:cNvSpPr txBox="1"/>
          <p:nvPr userDrawn="1"/>
        </p:nvSpPr>
        <p:spPr>
          <a:xfrm>
            <a:off x="9297988" y="6477000"/>
            <a:ext cx="347662" cy="258763"/>
          </a:xfrm>
          <a:prstGeom prst="rect">
            <a:avLst/>
          </a:prstGeom>
          <a:noFill/>
        </p:spPr>
        <p:txBody>
          <a:bodyPr wrap="none"/>
          <a:lstStyle/>
          <a:p>
            <a:pPr algn="l">
              <a:buClr>
                <a:srgbClr val="5A5A5A"/>
              </a:buClr>
              <a:defRPr/>
            </a:pPr>
            <a:r>
              <a:rPr lang="en-US" altLang="ja-JP" sz="1000" dirty="0">
                <a:solidFill>
                  <a:srgbClr val="FFFFFF"/>
                </a:solidFill>
              </a:rPr>
              <a:t>/</a:t>
            </a:r>
            <a:r>
              <a:rPr lang="ja-JP" altLang="en-US" sz="1000" dirty="0">
                <a:solidFill>
                  <a:srgbClr val="FFFFFF"/>
                </a:solidFill>
              </a:rPr>
              <a:t>●</a:t>
            </a:r>
          </a:p>
        </p:txBody>
      </p:sp>
      <p:sp>
        <p:nvSpPr>
          <p:cNvPr id="241667" name="Rectangle 3"/>
          <p:cNvSpPr>
            <a:spLocks noGrp="1" noChangeArrowheads="1"/>
          </p:cNvSpPr>
          <p:nvPr>
            <p:ph type="ctrTitle" hasCustomPrompt="1"/>
          </p:nvPr>
        </p:nvSpPr>
        <p:spPr>
          <a:xfrm>
            <a:off x="1575503" y="2595896"/>
            <a:ext cx="6769100" cy="512762"/>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0"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5A5A5A"/>
              </a:buClr>
              <a:defRPr/>
            </a:pPr>
            <a:endParaRPr lang="ja-JP" altLang="en-US" sz="1000"/>
          </a:p>
        </p:txBody>
      </p:sp>
      <p:grpSp>
        <p:nvGrpSpPr>
          <p:cNvPr id="2"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5A5A5A"/>
                </a:buClr>
                <a:defRPr/>
              </a:pPr>
              <a:endParaRPr lang="ja-JP" altLang="en-US" sz="1000"/>
            </a:p>
          </p:txBody>
        </p:sp>
      </p:grpSp>
      <p:sp>
        <p:nvSpPr>
          <p:cNvPr id="47"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8"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pic>
        <p:nvPicPr>
          <p:cNvPr id="44" name="Picture 2" descr="\\azabu\Co-Work\革新創造センター\041_CI関連\2015MUFGロゴ変更\MURCロゴデータセット\160301\png\1.4.3 社名ロゴタイプのクリアスペース-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8597" y="6541064"/>
            <a:ext cx="2827503" cy="2088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5A5A5A"/>
              </a:buClr>
              <a:defRPr/>
            </a:pPr>
            <a:endParaRPr lang="ja-JP" altLang="en-US" sz="1000"/>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buClr>
                <a:srgbClr val="5A5A5A"/>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5A5A5A"/>
              </a:buClr>
              <a:defRPr/>
            </a:pPr>
            <a:fld id="{5B83CBD0-757A-40FF-BAE8-D8C56A0E7A67}" type="slidenum">
              <a:rPr lang="ja-JP" altLang="en-US" sz="1000"/>
              <a:pPr algn="r">
                <a:buClr>
                  <a:srgbClr val="5A5A5A"/>
                </a:buClr>
                <a:defRPr/>
              </a:pPr>
              <a:t>‹#›</a:t>
            </a:fld>
            <a:endParaRPr lang="ja-JP" altLang="en-US" sz="1000" dirty="0"/>
          </a:p>
        </p:txBody>
      </p:sp>
      <p:sp>
        <p:nvSpPr>
          <p:cNvPr id="37" name="テキスト ボックス 36"/>
          <p:cNvSpPr txBox="1"/>
          <p:nvPr userDrawn="1"/>
        </p:nvSpPr>
        <p:spPr>
          <a:xfrm>
            <a:off x="9297988" y="6477000"/>
            <a:ext cx="347662" cy="258763"/>
          </a:xfrm>
          <a:prstGeom prst="rect">
            <a:avLst/>
          </a:prstGeom>
          <a:noFill/>
        </p:spPr>
        <p:txBody>
          <a:bodyPr wrap="none"/>
          <a:lstStyle/>
          <a:p>
            <a:pPr algn="l">
              <a:buClr>
                <a:srgbClr val="5A5A5A"/>
              </a:buClr>
              <a:defRPr/>
            </a:pPr>
            <a:r>
              <a:rPr lang="en-US" altLang="ja-JP" sz="1000" dirty="0">
                <a:solidFill>
                  <a:srgbClr val="FFFFFF"/>
                </a:solidFill>
              </a:rPr>
              <a:t>/</a:t>
            </a:r>
            <a:r>
              <a:rPr lang="ja-JP" altLang="en-US" sz="1000" dirty="0">
                <a:solidFill>
                  <a:srgbClr val="FFFFFF"/>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4" name="Rectangle 18"/>
          <p:cNvSpPr>
            <a:spLocks noChangeArrowheads="1"/>
          </p:cNvSpPr>
          <p:nvPr userDrawn="1"/>
        </p:nvSpPr>
        <p:spPr bwMode="auto">
          <a:xfrm>
            <a:off x="2730500" y="2757335"/>
            <a:ext cx="746999" cy="301778"/>
          </a:xfrm>
          <a:prstGeom prst="rect">
            <a:avLst/>
          </a:prstGeom>
          <a:noFill/>
          <a:ln w="9525" algn="ctr">
            <a:noFill/>
            <a:miter lim="800000"/>
            <a:headEnd/>
            <a:tailEnd/>
          </a:ln>
        </p:spPr>
        <p:txBody>
          <a:bodyPr wrap="none" lIns="0" tIns="35988" rIns="0" bIns="49511" anchor="b">
            <a:spAutoFit/>
          </a:bodyPr>
          <a:lstStyle/>
          <a:p>
            <a:pPr algn="l" eaLnBrk="0" hangingPunct="0">
              <a:lnSpc>
                <a:spcPct val="100000"/>
              </a:lnSpc>
              <a:spcBef>
                <a:spcPct val="0"/>
              </a:spcBef>
              <a:buClrTx/>
              <a:buFontTx/>
              <a:buNone/>
            </a:pPr>
            <a:r>
              <a:rPr lang="en-US" altLang="ja-JP" sz="1400" dirty="0" smtClean="0"/>
              <a:t>Appendix</a:t>
            </a:r>
            <a:endParaRPr lang="ja-JP" altLang="en-US" sz="1400" dirty="0"/>
          </a:p>
        </p:txBody>
      </p:sp>
      <p:sp>
        <p:nvSpPr>
          <p:cNvPr id="43"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5A5A5A"/>
              </a:buClr>
              <a:defRPr/>
            </a:pPr>
            <a:endParaRPr lang="ja-JP" altLang="en-US" sz="1000"/>
          </a:p>
        </p:txBody>
      </p:sp>
      <p:grpSp>
        <p:nvGrpSpPr>
          <p:cNvPr id="2"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5A5A5A"/>
                </a:buClr>
                <a:defRPr/>
              </a:pPr>
              <a:endParaRPr lang="ja-JP" altLang="en-US" sz="1000"/>
            </a:p>
          </p:txBody>
        </p:sp>
      </p:grpSp>
      <p:sp>
        <p:nvSpPr>
          <p:cNvPr id="49"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50"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pic>
        <p:nvPicPr>
          <p:cNvPr id="46" name="Picture 2" descr="\\azabu\Co-Work\革新創造センター\041_CI関連\2015MUFGロゴ変更\MURCロゴデータセット\160301\png\1.4.3 社名ロゴタイプのクリアスペース-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8597" y="6541064"/>
            <a:ext cx="2827503" cy="2088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本文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06400" y="662087"/>
            <a:ext cx="9061450" cy="307777"/>
          </a:xfrm>
          <a:noFill/>
          <a:ln w="9525">
            <a:noFill/>
            <a:miter lim="800000"/>
            <a:headEnd/>
            <a:tailEnd/>
          </a:ln>
        </p:spPr>
        <p:txBody>
          <a:bodyPr vert="horz" wrap="square" lIns="0" tIns="0" rIns="0" bIns="0" numCol="1" anchor="ctr" anchorCtr="0" compatLnSpc="1">
            <a:prstTxWarp prst="textNoShape">
              <a:avLst/>
            </a:prstTxWarp>
            <a:spAutoFit/>
          </a:bodyPr>
          <a:lstStyle>
            <a:lvl1pPr>
              <a:defRPr kumimoji="1" lang="ja-JP" altLang="en-US" sz="2000" b="1" dirty="0">
                <a:solidFill>
                  <a:schemeClr val="tx2"/>
                </a:solidFill>
                <a:latin typeface="+mj-lt"/>
                <a:ea typeface="+mj-ea"/>
                <a:cs typeface="+mj-cs"/>
              </a:defRPr>
            </a:lvl1pPr>
          </a:lstStyle>
          <a:p>
            <a:pPr lvl="0" algn="l" defTabSz="990600" rtl="0" eaLnBrk="0" fontAlgn="base" hangingPunct="0">
              <a:spcBef>
                <a:spcPct val="0"/>
              </a:spcBef>
              <a:spcAft>
                <a:spcPct val="0"/>
              </a:spcAft>
            </a:pPr>
            <a:r>
              <a:rPr lang="ja-JP" altLang="en-US" dirty="0" smtClean="0"/>
              <a:t>タイトル</a:t>
            </a:r>
            <a:r>
              <a:rPr lang="en-US" altLang="ja-JP" dirty="0" smtClean="0"/>
              <a:t>MSP</a:t>
            </a:r>
            <a:r>
              <a:rPr lang="ja-JP" altLang="en-US" dirty="0" smtClean="0"/>
              <a:t>ゴシック</a:t>
            </a:r>
            <a:r>
              <a:rPr lang="en-US" altLang="ja-JP" dirty="0" smtClean="0"/>
              <a:t>20pt□□□□</a:t>
            </a:r>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表紙 3行以上">
    <p:spTree>
      <p:nvGrpSpPr>
        <p:cNvPr id="1" name=""/>
        <p:cNvGrpSpPr/>
        <p:nvPr/>
      </p:nvGrpSpPr>
      <p:grpSpPr>
        <a:xfrm>
          <a:off x="0" y="0"/>
          <a:ext cx="0" cy="0"/>
          <a:chOff x="0" y="0"/>
          <a:chExt cx="0" cy="0"/>
        </a:xfrm>
      </p:grpSpPr>
      <p:pic>
        <p:nvPicPr>
          <p:cNvPr id="8" name="Picture 7" descr="Cover2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696" y="1817688"/>
            <a:ext cx="9993701" cy="2340864"/>
          </a:xfrm>
          <a:prstGeom prst="rect">
            <a:avLst/>
          </a:prstGeom>
        </p:spPr>
      </p:pic>
      <p:sp>
        <p:nvSpPr>
          <p:cNvPr id="2" name="Title 1"/>
          <p:cNvSpPr>
            <a:spLocks noGrp="1"/>
          </p:cNvSpPr>
          <p:nvPr>
            <p:ph type="title" hasCustomPrompt="1"/>
          </p:nvPr>
        </p:nvSpPr>
        <p:spPr>
          <a:xfrm>
            <a:off x="1424512" y="1764002"/>
            <a:ext cx="5328738" cy="1520984"/>
          </a:xfrm>
          <a:prstGeom prst="rect">
            <a:avLst/>
          </a:prstGeom>
        </p:spPr>
        <p:txBody>
          <a:bodyPr anchor="t"/>
          <a:lstStyle>
            <a:lvl1pPr>
              <a:lnSpc>
                <a:spcPct val="110000"/>
              </a:lnSpc>
              <a:defRPr sz="2600"/>
            </a:lvl1pPr>
          </a:lstStyle>
          <a:p>
            <a:r>
              <a:rPr lang="ja-JP" altLang="en-US" dirty="0" smtClean="0"/>
              <a:t>タイトル </a:t>
            </a:r>
            <a:r>
              <a:rPr lang="en-US" altLang="ja-JP" dirty="0" smtClean="0"/>
              <a:t>MSP</a:t>
            </a:r>
            <a:r>
              <a:rPr lang="ja-JP" altLang="en-US" dirty="0" smtClean="0"/>
              <a:t>ゴシック </a:t>
            </a:r>
            <a:r>
              <a:rPr lang="en-US" altLang="ja-JP" dirty="0" smtClean="0"/>
              <a:t>26pt</a:t>
            </a:r>
            <a:br>
              <a:rPr lang="en-US" altLang="ja-JP" dirty="0" smtClean="0"/>
            </a:br>
            <a:r>
              <a:rPr lang="en-US" altLang="ja-JP" dirty="0" smtClean="0"/>
              <a:t>Title Arial Regular 26pt</a:t>
            </a:r>
            <a:br>
              <a:rPr lang="en-US" altLang="ja-JP" dirty="0" smtClean="0"/>
            </a:br>
            <a:r>
              <a:rPr lang="en-US" altLang="ja-JP" dirty="0" smtClean="0"/>
              <a:t>3</a:t>
            </a:r>
            <a:r>
              <a:rPr lang="ja-JP" altLang="en-US" dirty="0" smtClean="0"/>
              <a:t>行以上</a:t>
            </a:r>
            <a:endParaRPr lang="en-US" dirty="0"/>
          </a:p>
        </p:txBody>
      </p:sp>
      <p:sp>
        <p:nvSpPr>
          <p:cNvPr id="10" name="テキスト プレースホルダー 3"/>
          <p:cNvSpPr>
            <a:spLocks noGrp="1"/>
          </p:cNvSpPr>
          <p:nvPr>
            <p:ph type="body" sz="quarter" idx="13" hasCustomPrompt="1"/>
          </p:nvPr>
        </p:nvSpPr>
        <p:spPr>
          <a:xfrm>
            <a:off x="1424513" y="3545042"/>
            <a:ext cx="5328741" cy="658114"/>
          </a:xfrm>
          <a:prstGeom prst="rect">
            <a:avLst/>
          </a:prstGeom>
        </p:spPr>
        <p:txBody>
          <a:bodyPr vert="horz" lIns="54000" tIns="0" rIns="54000" bIns="0" rtlCol="0" anchor="t">
            <a:noAutofit/>
          </a:bodyPr>
          <a:lstStyle>
            <a:lvl1pPr>
              <a:spcAft>
                <a:spcPts val="0"/>
              </a:spcAft>
              <a:defRPr lang="ja-JP" altLang="en-US" sz="1200" b="1" i="0" cap="none" baseline="0" dirty="0" smtClean="0">
                <a:latin typeface="+mn-lt"/>
                <a:ea typeface="+mn-ea"/>
                <a:cs typeface="+mn-cs"/>
              </a:defRPr>
            </a:lvl1pPr>
          </a:lstStyle>
          <a:p>
            <a:r>
              <a:rPr lang="ja-JP" altLang="en-US" dirty="0" smtClean="0"/>
              <a:t>サブタイトル </a:t>
            </a:r>
            <a:r>
              <a:rPr lang="en-US" altLang="ja-JP" dirty="0" smtClean="0"/>
              <a:t>MSP</a:t>
            </a:r>
            <a:r>
              <a:rPr lang="ja-JP" altLang="en-US" dirty="0" smtClean="0"/>
              <a:t>ゴシック＋</a:t>
            </a:r>
            <a:r>
              <a:rPr lang="en-US" altLang="ja-JP" dirty="0" smtClean="0"/>
              <a:t>Arial Bold 12pt</a:t>
            </a:r>
          </a:p>
          <a:p>
            <a:r>
              <a:rPr lang="ja-JP" altLang="en-US" dirty="0" smtClean="0"/>
              <a:t>□□□□年□□月□□日</a:t>
            </a:r>
            <a:endParaRPr lang="en-US" altLang="ja-JP" dirty="0" smtClean="0"/>
          </a:p>
          <a:p>
            <a:r>
              <a:rPr lang="ja-JP" altLang="en-US" dirty="0" smtClean="0"/>
              <a:t>部署名</a:t>
            </a:r>
            <a:endParaRPr kumimoji="1" lang="ja-JP" altLang="en-US" dirty="0" smtClean="0"/>
          </a:p>
        </p:txBody>
      </p:sp>
      <p:sp>
        <p:nvSpPr>
          <p:cNvPr id="7" name="テキスト プレースホルダー 10"/>
          <p:cNvSpPr>
            <a:spLocks noGrp="1"/>
          </p:cNvSpPr>
          <p:nvPr>
            <p:ph type="body" sz="quarter" idx="12" hasCustomPrompt="1"/>
          </p:nvPr>
        </p:nvSpPr>
        <p:spPr>
          <a:xfrm>
            <a:off x="414004"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smtClean="0"/>
              <a:t>クライアント名 </a:t>
            </a:r>
            <a:r>
              <a:rPr lang="en-US" altLang="ja-JP" dirty="0" smtClean="0"/>
              <a:t>MSP</a:t>
            </a:r>
            <a:r>
              <a:rPr lang="ja-JP" altLang="en-US" dirty="0" smtClean="0"/>
              <a:t>ゴシック </a:t>
            </a:r>
            <a:r>
              <a:rPr lang="en-US" altLang="ja-JP" dirty="0" smtClean="0"/>
              <a:t>20pt</a:t>
            </a:r>
          </a:p>
        </p:txBody>
      </p:sp>
      <p:sp>
        <p:nvSpPr>
          <p:cNvPr id="6" name="テキスト ボックス 5"/>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smtClean="0">
                <a:solidFill>
                  <a:prstClr val="black"/>
                </a:solidFill>
                <a:latin typeface="Arial"/>
                <a:ea typeface="ＭＳ Ｐゴシック"/>
              </a:rPr>
              <a:t>Cover 3</a:t>
            </a:r>
            <a:endParaRPr lang="ja-JP" altLang="en-US" sz="600" dirty="0" smtClean="0">
              <a:solidFill>
                <a:prstClr val="black"/>
              </a:solidFill>
              <a:latin typeface="Arial"/>
              <a:ea typeface="ＭＳ Ｐゴシック"/>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05912"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9358" y="6217425"/>
            <a:ext cx="3646137" cy="20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グループ化 11"/>
          <p:cNvGrpSpPr/>
          <p:nvPr userDrawn="1"/>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4"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5" name="グループ化 2"/>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338305700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495547" y="6245225"/>
            <a:ext cx="2310926" cy="476250"/>
          </a:xfrm>
          <a:prstGeom prst="rect">
            <a:avLst/>
          </a:prstGeom>
          <a:ln/>
        </p:spPr>
        <p:txBody>
          <a:bodyPr/>
          <a:lstStyle>
            <a:lvl1pPr>
              <a:defRPr/>
            </a:lvl1pPr>
          </a:lstStyle>
          <a:p>
            <a:pPr>
              <a:buClr>
                <a:srgbClr val="5A5A5A"/>
              </a:buClr>
              <a:defRPr/>
            </a:pPr>
            <a:endParaRPr lang="en-US" altLang="ja-JP" sz="1000">
              <a:solidFill>
                <a:prstClr val="black"/>
              </a:solidFill>
            </a:endParaRPr>
          </a:p>
        </p:txBody>
      </p:sp>
    </p:spTree>
    <p:extLst>
      <p:ext uri="{BB962C8B-B14F-4D97-AF65-F5344CB8AC3E}">
        <p14:creationId xmlns:p14="http://schemas.microsoft.com/office/powerpoint/2010/main" val="10430485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本文スライド">
    <p:spTree>
      <p:nvGrpSpPr>
        <p:cNvPr id="1" name=""/>
        <p:cNvGrpSpPr/>
        <p:nvPr/>
      </p:nvGrpSpPr>
      <p:grpSpPr>
        <a:xfrm>
          <a:off x="0" y="0"/>
          <a:ext cx="0" cy="0"/>
          <a:chOff x="0" y="0"/>
          <a:chExt cx="0" cy="0"/>
        </a:xfrm>
      </p:grpSpPr>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_本文スライド">
    <p:spTree>
      <p:nvGrpSpPr>
        <p:cNvPr id="1" name=""/>
        <p:cNvGrpSpPr/>
        <p:nvPr/>
      </p:nvGrpSpPr>
      <p:grpSpPr>
        <a:xfrm>
          <a:off x="0" y="0"/>
          <a:ext cx="0" cy="0"/>
          <a:chOff x="0" y="0"/>
          <a:chExt cx="0" cy="0"/>
        </a:xfrm>
      </p:grpSpPr>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_本文スライド">
    <p:spTree>
      <p:nvGrpSpPr>
        <p:cNvPr id="1" name=""/>
        <p:cNvGrpSpPr/>
        <p:nvPr/>
      </p:nvGrpSpPr>
      <p:grpSpPr>
        <a:xfrm>
          <a:off x="0" y="0"/>
          <a:ext cx="0" cy="0"/>
          <a:chOff x="0" y="0"/>
          <a:chExt cx="0" cy="0"/>
        </a:xfrm>
      </p:grpSpPr>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7_本文スライド">
    <p:spTree>
      <p:nvGrpSpPr>
        <p:cNvPr id="1" name=""/>
        <p:cNvGrpSpPr/>
        <p:nvPr/>
      </p:nvGrpSpPr>
      <p:grpSpPr>
        <a:xfrm>
          <a:off x="0" y="0"/>
          <a:ext cx="0" cy="0"/>
          <a:chOff x="0" y="0"/>
          <a:chExt cx="0" cy="0"/>
        </a:xfrm>
      </p:grpSpPr>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8_本文スライド">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4_本文スライド">
    <p:spTree>
      <p:nvGrpSpPr>
        <p:cNvPr id="1" name=""/>
        <p:cNvGrpSpPr/>
        <p:nvPr/>
      </p:nvGrpSpPr>
      <p:grpSpPr>
        <a:xfrm>
          <a:off x="0" y="0"/>
          <a:ext cx="0" cy="0"/>
          <a:chOff x="0" y="0"/>
          <a:chExt cx="0" cy="0"/>
        </a:xfrm>
      </p:grpSpPr>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95300" y="6356351"/>
            <a:ext cx="2311400" cy="365125"/>
          </a:xfrm>
          <a:prstGeom prst="rect">
            <a:avLst/>
          </a:prstGeom>
        </p:spPr>
        <p:txBody>
          <a:bodyPr/>
          <a:lstStyle/>
          <a:p>
            <a:pPr>
              <a:buClr>
                <a:srgbClr val="5A5A5A"/>
              </a:buClr>
            </a:pPr>
            <a:fld id="{6128E8CE-047D-457F-9D62-BDADBFC85A07}" type="datetimeFigureOut">
              <a:rPr lang="ja-JP" altLang="en-US" sz="1000" smtClean="0">
                <a:solidFill>
                  <a:prstClr val="black">
                    <a:tint val="75000"/>
                  </a:prstClr>
                </a:solidFill>
              </a:rPr>
              <a:pPr>
                <a:buClr>
                  <a:srgbClr val="5A5A5A"/>
                </a:buClr>
              </a:pPr>
              <a:t>2018/5/10</a:t>
            </a:fld>
            <a:endParaRPr lang="ja-JP" altLang="en-US" sz="1000">
              <a:solidFill>
                <a:prstClr val="black">
                  <a:tint val="75000"/>
                </a:prstClr>
              </a:solidFill>
            </a:endParaRPr>
          </a:p>
        </p:txBody>
      </p:sp>
      <p:sp>
        <p:nvSpPr>
          <p:cNvPr id="3" name="フッター プレースホルダー 2"/>
          <p:cNvSpPr>
            <a:spLocks noGrp="1"/>
          </p:cNvSpPr>
          <p:nvPr>
            <p:ph type="ftr" sz="quarter" idx="11"/>
          </p:nvPr>
        </p:nvSpPr>
        <p:spPr>
          <a:xfrm>
            <a:off x="3384550" y="6356351"/>
            <a:ext cx="3136900" cy="365125"/>
          </a:xfrm>
          <a:prstGeom prst="rect">
            <a:avLst/>
          </a:prstGeom>
        </p:spPr>
        <p:txBody>
          <a:bodyPr/>
          <a:lstStyle/>
          <a:p>
            <a:pPr>
              <a:buClr>
                <a:srgbClr val="5A5A5A"/>
              </a:buClr>
            </a:pPr>
            <a:endParaRPr lang="ja-JP" altLang="en-US" sz="1000">
              <a:solidFill>
                <a:prstClr val="black">
                  <a:tint val="75000"/>
                </a:prstClr>
              </a:solidFill>
            </a:endParaRPr>
          </a:p>
        </p:txBody>
      </p:sp>
      <p:sp>
        <p:nvSpPr>
          <p:cNvPr id="4" name="スライド番号プレースホルダー 3"/>
          <p:cNvSpPr>
            <a:spLocks noGrp="1"/>
          </p:cNvSpPr>
          <p:nvPr>
            <p:ph type="sldNum" sz="quarter" idx="12"/>
          </p:nvPr>
        </p:nvSpPr>
        <p:spPr>
          <a:xfrm>
            <a:off x="7099300" y="6356351"/>
            <a:ext cx="2311400" cy="365125"/>
          </a:xfrm>
          <a:prstGeom prst="rect">
            <a:avLst/>
          </a:prstGeom>
        </p:spPr>
        <p:txBody>
          <a:bodyPr/>
          <a:lstStyle/>
          <a:p>
            <a:pPr>
              <a:buClr>
                <a:srgbClr val="5A5A5A"/>
              </a:buClr>
            </a:pPr>
            <a:fld id="{6605E433-86FC-4084-95B5-B6E4EAA45002}" type="slidenum">
              <a:rPr lang="ja-JP" altLang="en-US" sz="1000" smtClean="0">
                <a:solidFill>
                  <a:prstClr val="black">
                    <a:tint val="75000"/>
                  </a:prstClr>
                </a:solidFill>
              </a:rPr>
              <a:pPr>
                <a:buClr>
                  <a:srgbClr val="5A5A5A"/>
                </a:buClr>
              </a:pPr>
              <a:t>‹#›</a:t>
            </a:fld>
            <a:endParaRPr lang="ja-JP" altLang="en-US" sz="1000">
              <a:solidFill>
                <a:prstClr val="black">
                  <a:tint val="75000"/>
                </a:prstClr>
              </a:solidFill>
            </a:endParaRPr>
          </a:p>
        </p:txBody>
      </p:sp>
    </p:spTree>
    <p:extLst>
      <p:ext uri="{BB962C8B-B14F-4D97-AF65-F5344CB8AC3E}">
        <p14:creationId xmlns:p14="http://schemas.microsoft.com/office/powerpoint/2010/main" val="1625152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5_本文スライド">
    <p:spTree>
      <p:nvGrpSpPr>
        <p:cNvPr id="1" name=""/>
        <p:cNvGrpSpPr/>
        <p:nvPr/>
      </p:nvGrpSpPr>
      <p:grpSpPr>
        <a:xfrm>
          <a:off x="0" y="0"/>
          <a:ext cx="0" cy="0"/>
          <a:chOff x="0" y="0"/>
          <a:chExt cx="0" cy="0"/>
        </a:xfrm>
      </p:grpSpPr>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8_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731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13.xml"/><Relationship Id="rId7" Type="http://schemas.openxmlformats.org/officeDocument/2006/relationships/image" Target="../media/image2.emf"/><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image" Target="../media/image1.emf"/><Relationship Id="rId5" Type="http://schemas.openxmlformats.org/officeDocument/2006/relationships/theme" Target="../theme/theme10.xml"/><Relationship Id="rId4"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117.xml"/><Relationship Id="rId7"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5" Type="http://schemas.openxmlformats.org/officeDocument/2006/relationships/slideLayout" Target="../slideLayouts/slideLayout119.xml"/><Relationship Id="rId4" Type="http://schemas.openxmlformats.org/officeDocument/2006/relationships/slideLayout" Target="../slideLayouts/slideLayout118.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23.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5" Type="http://schemas.openxmlformats.org/officeDocument/2006/relationships/theme" Target="../theme/theme12.xml"/><Relationship Id="rId4" Type="http://schemas.openxmlformats.org/officeDocument/2006/relationships/slideLayout" Target="../slideLayouts/slideLayout12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image" Target="../media/image2.emf"/><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image" Target="../media/image1.emf"/><Relationship Id="rId5" Type="http://schemas.openxmlformats.org/officeDocument/2006/relationships/slideLayout" Target="../slideLayouts/slideLayout129.xml"/><Relationship Id="rId10" Type="http://schemas.openxmlformats.org/officeDocument/2006/relationships/theme" Target="../theme/theme13.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image" Target="../media/image2.emf"/><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image" Target="../media/image1.emf"/><Relationship Id="rId5" Type="http://schemas.openxmlformats.org/officeDocument/2006/relationships/slideLayout" Target="../slideLayouts/slideLayout138.xml"/><Relationship Id="rId10" Type="http://schemas.openxmlformats.org/officeDocument/2006/relationships/theme" Target="../theme/theme14.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image" Target="../media/image2.emf"/><Relationship Id="rId5" Type="http://schemas.openxmlformats.org/officeDocument/2006/relationships/slideLayout" Target="../slideLayouts/slideLayout147.xml"/><Relationship Id="rId10" Type="http://schemas.openxmlformats.org/officeDocument/2006/relationships/image" Target="../media/image1.emf"/><Relationship Id="rId4" Type="http://schemas.openxmlformats.org/officeDocument/2006/relationships/slideLayout" Target="../slideLayouts/slideLayout146.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slideLayout" Target="../slideLayouts/slideLayout153.xml"/><Relationship Id="rId7" Type="http://schemas.openxmlformats.org/officeDocument/2006/relationships/theme" Target="../theme/theme16.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5" Type="http://schemas.openxmlformats.org/officeDocument/2006/relationships/slideLayout" Target="../slideLayouts/slideLayout155.xml"/><Relationship Id="rId4" Type="http://schemas.openxmlformats.org/officeDocument/2006/relationships/slideLayout" Target="../slideLayouts/slideLayout154.xml"/><Relationship Id="rId9" Type="http://schemas.openxmlformats.org/officeDocument/2006/relationships/image" Target="../media/image1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tags" Target="../tags/tag2.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ags" Target="../tags/tag1.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image" Target="../media/image1.emf"/><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tags" Target="../tags/tag4.xml"/><Relationship Id="rId10" Type="http://schemas.openxmlformats.org/officeDocument/2006/relationships/slideLayout" Target="../slideLayouts/slideLayout16.xml"/><Relationship Id="rId19"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2.emf"/><Relationship Id="rId4" Type="http://schemas.openxmlformats.org/officeDocument/2006/relationships/slideLayout" Target="../slideLayouts/slideLayout28.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emf"/><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1.emf"/><Relationship Id="rId5" Type="http://schemas.openxmlformats.org/officeDocument/2006/relationships/theme" Target="../theme/theme4.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image" Target="../media/image7.pn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74.xml"/><Relationship Id="rId7"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image" Target="../media/image2.emf"/><Relationship Id="rId5" Type="http://schemas.openxmlformats.org/officeDocument/2006/relationships/slideLayout" Target="../slideLayouts/slideLayout82.xml"/><Relationship Id="rId10" Type="http://schemas.openxmlformats.org/officeDocument/2006/relationships/image" Target="../media/image1.emf"/><Relationship Id="rId4" Type="http://schemas.openxmlformats.org/officeDocument/2006/relationships/slideLayout" Target="../slideLayouts/slideLayout81.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theme" Target="../theme/theme9.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9" name="テキスト ボックス 28"/>
          <p:cNvSpPr txBox="1"/>
          <p:nvPr userDrawn="1"/>
        </p:nvSpPr>
        <p:spPr>
          <a:xfrm>
            <a:off x="9000860" y="6458626"/>
            <a:ext cx="447559" cy="307777"/>
          </a:xfrm>
          <a:prstGeom prst="rect">
            <a:avLst/>
          </a:prstGeom>
          <a:noFill/>
        </p:spPr>
        <p:txBody>
          <a:bodyPr wrap="square" lIns="0" rIns="0" rtlCol="0">
            <a:spAutoFit/>
          </a:bodyPr>
          <a:lstStyle/>
          <a:p>
            <a:pPr algn="r">
              <a:lnSpc>
                <a:spcPct val="100000"/>
              </a:lnSpc>
              <a:spcBef>
                <a:spcPts val="0"/>
              </a:spcBef>
              <a:buClr>
                <a:srgbClr val="EEECE1"/>
              </a:buClr>
            </a:pPr>
            <a:fld id="{1444EC06-CD1E-4921-AA8C-A162CD6E605A}" type="slidenum">
              <a:rPr lang="ja-JP" altLang="en-US" sz="1400" smtClean="0"/>
              <a:pPr algn="r">
                <a:lnSpc>
                  <a:spcPct val="100000"/>
                </a:lnSpc>
                <a:spcBef>
                  <a:spcPts val="0"/>
                </a:spcBef>
                <a:buClr>
                  <a:srgbClr val="EEECE1"/>
                </a:buClr>
              </a:pPr>
              <a:t>‹#›</a:t>
            </a:fld>
            <a:endParaRPr lang="ja-JP" altLang="en-US" sz="1400" dirty="0"/>
          </a:p>
        </p:txBody>
      </p:sp>
      <p:sp>
        <p:nvSpPr>
          <p:cNvPr id="726018" name="Rectangle 2"/>
          <p:cNvSpPr>
            <a:spLocks noGrp="1" noChangeArrowheads="1"/>
          </p:cNvSpPr>
          <p:nvPr>
            <p:ph type="dt" sz="half" idx="2"/>
          </p:nvPr>
        </p:nvSpPr>
        <p:spPr bwMode="auto">
          <a:xfrm>
            <a:off x="7699375" y="263525"/>
            <a:ext cx="1862138" cy="217488"/>
          </a:xfrm>
          <a:prstGeom prst="rect">
            <a:avLst/>
          </a:prstGeom>
          <a:noFill/>
          <a:ln w="9525">
            <a:noFill/>
            <a:miter lim="800000"/>
            <a:headEnd/>
            <a:tailEnd/>
          </a:ln>
          <a:effectLst/>
        </p:spPr>
        <p:txBody>
          <a:bodyPr vert="horz" wrap="square" lIns="0" tIns="61179" rIns="99022" bIns="49511" numCol="1" anchor="t" anchorCtr="0" compatLnSpc="1">
            <a:prstTxWarp prst="textNoShape">
              <a:avLst/>
            </a:prstTxWarp>
            <a:spAutoFit/>
          </a:bodyPr>
          <a:lstStyle>
            <a:lvl1pPr algn="r" defTabSz="990600">
              <a:lnSpc>
                <a:spcPct val="100000"/>
              </a:lnSpc>
              <a:buClrTx/>
              <a:buFontTx/>
              <a:buNone/>
              <a:defRPr sz="700">
                <a:solidFill>
                  <a:srgbClr val="5F5F5F"/>
                </a:solidFill>
              </a:defRPr>
            </a:lvl1pPr>
          </a:lstStyle>
          <a:p>
            <a:fld id="{04740063-5BE4-4705-AA78-8E7EAD84B560}" type="datetime8">
              <a:rPr lang="en-US" altLang="ja-JP" smtClean="0"/>
              <a:pPr/>
              <a:t>5/10/2018 2:03 PM</a:t>
            </a:fld>
            <a:endParaRPr lang="en-US" altLang="ja-JP"/>
          </a:p>
        </p:txBody>
      </p:sp>
      <p:sp>
        <p:nvSpPr>
          <p:cNvPr id="726020" name="Rectangle 4"/>
          <p:cNvSpPr>
            <a:spLocks noGrp="1" noChangeArrowheads="1"/>
          </p:cNvSpPr>
          <p:nvPr>
            <p:ph type="title"/>
          </p:nvPr>
        </p:nvSpPr>
        <p:spPr bwMode="auto">
          <a:xfrm>
            <a:off x="355605" y="522288"/>
            <a:ext cx="9224963" cy="512762"/>
          </a:xfrm>
          <a:prstGeom prst="rect">
            <a:avLst/>
          </a:prstGeom>
          <a:noFill/>
          <a:ln w="9525">
            <a:noFill/>
            <a:miter lim="800000"/>
            <a:headEnd/>
            <a:tailEnd/>
          </a:ln>
          <a:effectLst/>
        </p:spPr>
        <p:txBody>
          <a:bodyPr vert="horz" wrap="square" lIns="0" tIns="35988" rIns="0" bIns="49511" numCol="1" anchor="t" anchorCtr="0" compatLnSpc="1">
            <a:prstTxWarp prst="textNoShape">
              <a:avLst/>
            </a:prstTxWarp>
            <a:spAutoFit/>
          </a:bodyPr>
          <a:lstStyle/>
          <a:p>
            <a:pPr lvl="0"/>
            <a:r>
              <a:rPr lang="ja-JP" altLang="en-US" smtClean="0"/>
              <a:t>マスタータイトルの書式設定</a:t>
            </a:r>
          </a:p>
        </p:txBody>
      </p:sp>
      <p:sp>
        <p:nvSpPr>
          <p:cNvPr id="726021" name="Rectangle 5"/>
          <p:cNvSpPr>
            <a:spLocks noGrp="1" noChangeArrowheads="1"/>
          </p:cNvSpPr>
          <p:nvPr>
            <p:ph type="body" idx="1"/>
          </p:nvPr>
        </p:nvSpPr>
        <p:spPr bwMode="auto">
          <a:xfrm>
            <a:off x="323850" y="1285875"/>
            <a:ext cx="9247188"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smtClean="0"/>
              <a:t>第 </a:t>
            </a:r>
            <a:r>
              <a:rPr lang="en-US" altLang="ja-JP" dirty="0" smtClean="0"/>
              <a:t>1 </a:t>
            </a:r>
            <a:r>
              <a:rPr lang="ja-JP" altLang="en-US" dirty="0" smtClean="0"/>
              <a:t>レベル</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p:txBody>
      </p:sp>
      <p:grpSp>
        <p:nvGrpSpPr>
          <p:cNvPr id="2" name="Group 38"/>
          <p:cNvGrpSpPr>
            <a:grpSpLocks/>
          </p:cNvGrpSpPr>
          <p:nvPr userDrawn="1"/>
        </p:nvGrpSpPr>
        <p:grpSpPr bwMode="auto">
          <a:xfrm>
            <a:off x="323855" y="460375"/>
            <a:ext cx="9261475" cy="622300"/>
            <a:chOff x="236" y="290"/>
            <a:chExt cx="5771" cy="392"/>
          </a:xfrm>
        </p:grpSpPr>
        <p:sp>
          <p:nvSpPr>
            <p:cNvPr id="726023" name="Line 7"/>
            <p:cNvSpPr>
              <a:spLocks noChangeShapeType="1"/>
            </p:cNvSpPr>
            <p:nvPr userDrawn="1"/>
          </p:nvSpPr>
          <p:spPr bwMode="auto">
            <a:xfrm flipV="1">
              <a:off x="236" y="290"/>
              <a:ext cx="5768" cy="2"/>
            </a:xfrm>
            <a:prstGeom prst="line">
              <a:avLst/>
            </a:prstGeom>
            <a:noFill/>
            <a:ln w="25400">
              <a:solidFill>
                <a:srgbClr val="E60000"/>
              </a:solidFill>
              <a:round/>
              <a:headEnd/>
              <a:tailEnd/>
            </a:ln>
            <a:effectLst/>
          </p:spPr>
          <p:txBody>
            <a:bodyPr>
              <a:spAutoFit/>
            </a:bodyPr>
            <a:lstStyle/>
            <a:p>
              <a:pPr>
                <a:buClr>
                  <a:srgbClr val="EEECE1"/>
                </a:buClr>
              </a:pPr>
              <a:endParaRPr lang="ja-JP" altLang="en-US"/>
            </a:p>
          </p:txBody>
        </p:sp>
        <p:sp>
          <p:nvSpPr>
            <p:cNvPr id="726024" name="Line 8"/>
            <p:cNvSpPr>
              <a:spLocks noChangeShapeType="1"/>
            </p:cNvSpPr>
            <p:nvPr userDrawn="1"/>
          </p:nvSpPr>
          <p:spPr bwMode="auto">
            <a:xfrm flipV="1">
              <a:off x="236" y="682"/>
              <a:ext cx="5771" cy="0"/>
            </a:xfrm>
            <a:prstGeom prst="line">
              <a:avLst/>
            </a:prstGeom>
            <a:noFill/>
            <a:ln w="15875">
              <a:solidFill>
                <a:srgbClr val="808080"/>
              </a:solidFill>
              <a:round/>
              <a:headEnd/>
              <a:tailEnd/>
            </a:ln>
            <a:effectLst/>
          </p:spPr>
          <p:txBody>
            <a:bodyPr>
              <a:spAutoFit/>
            </a:bodyPr>
            <a:lstStyle/>
            <a:p>
              <a:pPr>
                <a:buClr>
                  <a:srgbClr val="EEECE1"/>
                </a:buClr>
              </a:pPr>
              <a:endParaRPr lang="ja-JP" altLang="en-US"/>
            </a:p>
          </p:txBody>
        </p:sp>
      </p:grpSp>
      <p:sp>
        <p:nvSpPr>
          <p:cNvPr id="726028" name="Line 12"/>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29" name="Line 13"/>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2" name="Line 1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3" name="Line 1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4" name="Line 1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7" name="Line 21"/>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8" name="Line 22"/>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9" name="Line 23"/>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2" name="Line 2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3" name="Line 2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6" name="Line 30"/>
          <p:cNvSpPr>
            <a:spLocks noChangeShapeType="1"/>
          </p:cNvSpPr>
          <p:nvPr userDrawn="1"/>
        </p:nvSpPr>
        <p:spPr bwMode="auto">
          <a:xfrm>
            <a:off x="9578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7" name="Line 31"/>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8" name="Line 32"/>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9" name="Line 33"/>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2" name="Line 36"/>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3" name="Line 37"/>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5" name="Line 39"/>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6" name="Line 40"/>
          <p:cNvSpPr>
            <a:spLocks noChangeShapeType="1"/>
          </p:cNvSpPr>
          <p:nvPr userDrawn="1"/>
        </p:nvSpPr>
        <p:spPr bwMode="auto">
          <a:xfrm>
            <a:off x="9578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pic>
        <p:nvPicPr>
          <p:cNvPr id="28"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Lst>
  <p:hf hdr="0" ftr="0" dt="0"/>
  <p:txStyles>
    <p:titleStyle>
      <a:lvl1pPr algn="l" defTabSz="990600" rtl="0" fontAlgn="base">
        <a:spcBef>
          <a:spcPct val="0"/>
        </a:spcBef>
        <a:spcAft>
          <a:spcPct val="0"/>
        </a:spcAft>
        <a:defRPr kumimoji="1" sz="2800" b="1">
          <a:solidFill>
            <a:schemeClr val="tx2"/>
          </a:solidFill>
          <a:latin typeface="+mj-lt"/>
          <a:ea typeface="+mj-ea"/>
          <a:cs typeface="+mj-cs"/>
        </a:defRPr>
      </a:lvl1pPr>
      <a:lvl2pPr algn="l" defTabSz="990600" rtl="0" fontAlgn="base">
        <a:spcBef>
          <a:spcPct val="0"/>
        </a:spcBef>
        <a:spcAft>
          <a:spcPct val="0"/>
        </a:spcAft>
        <a:defRPr kumimoji="1" sz="2800" b="1">
          <a:solidFill>
            <a:schemeClr val="tx2"/>
          </a:solidFill>
          <a:latin typeface="Arial" charset="0"/>
          <a:ea typeface="ＭＳ Ｐゴシック" charset="-128"/>
        </a:defRPr>
      </a:lvl2pPr>
      <a:lvl3pPr algn="l" defTabSz="990600" rtl="0" fontAlgn="base">
        <a:spcBef>
          <a:spcPct val="0"/>
        </a:spcBef>
        <a:spcAft>
          <a:spcPct val="0"/>
        </a:spcAft>
        <a:defRPr kumimoji="1" sz="2800" b="1">
          <a:solidFill>
            <a:schemeClr val="tx2"/>
          </a:solidFill>
          <a:latin typeface="Arial" charset="0"/>
          <a:ea typeface="ＭＳ Ｐゴシック" charset="-128"/>
        </a:defRPr>
      </a:lvl3pPr>
      <a:lvl4pPr algn="l" defTabSz="990600" rtl="0" fontAlgn="base">
        <a:spcBef>
          <a:spcPct val="0"/>
        </a:spcBef>
        <a:spcAft>
          <a:spcPct val="0"/>
        </a:spcAft>
        <a:defRPr kumimoji="1" sz="2800" b="1">
          <a:solidFill>
            <a:schemeClr val="tx2"/>
          </a:solidFill>
          <a:latin typeface="Arial" charset="0"/>
          <a:ea typeface="ＭＳ Ｐゴシック" charset="-128"/>
        </a:defRPr>
      </a:lvl4pPr>
      <a:lvl5pPr algn="l" defTabSz="990600" rtl="0" fontAlgn="base">
        <a:spcBef>
          <a:spcPct val="0"/>
        </a:spcBef>
        <a:spcAft>
          <a:spcPct val="0"/>
        </a:spcAft>
        <a:defRPr kumimoji="1" sz="2800" b="1">
          <a:solidFill>
            <a:schemeClr val="tx2"/>
          </a:solidFill>
          <a:latin typeface="Arial" charset="0"/>
          <a:ea typeface="ＭＳ Ｐゴシック" charset="-128"/>
        </a:defRPr>
      </a:lvl5pPr>
      <a:lvl6pPr marL="457200" algn="l" defTabSz="990600" rtl="0" fontAlgn="base">
        <a:spcBef>
          <a:spcPct val="0"/>
        </a:spcBef>
        <a:spcAft>
          <a:spcPct val="0"/>
        </a:spcAft>
        <a:defRPr kumimoji="1" sz="2800" b="1">
          <a:solidFill>
            <a:schemeClr val="tx2"/>
          </a:solidFill>
          <a:latin typeface="Arial" charset="0"/>
          <a:ea typeface="ＭＳ Ｐゴシック" charset="-128"/>
        </a:defRPr>
      </a:lvl6pPr>
      <a:lvl7pPr marL="914400" algn="l" defTabSz="990600" rtl="0" fontAlgn="base">
        <a:spcBef>
          <a:spcPct val="0"/>
        </a:spcBef>
        <a:spcAft>
          <a:spcPct val="0"/>
        </a:spcAft>
        <a:defRPr kumimoji="1" sz="2800" b="1">
          <a:solidFill>
            <a:schemeClr val="tx2"/>
          </a:solidFill>
          <a:latin typeface="Arial" charset="0"/>
          <a:ea typeface="ＭＳ Ｐゴシック" charset="-128"/>
        </a:defRPr>
      </a:lvl7pPr>
      <a:lvl8pPr marL="1371600" algn="l" defTabSz="990600" rtl="0" fontAlgn="base">
        <a:spcBef>
          <a:spcPct val="0"/>
        </a:spcBef>
        <a:spcAft>
          <a:spcPct val="0"/>
        </a:spcAft>
        <a:defRPr kumimoji="1" sz="2800" b="1">
          <a:solidFill>
            <a:schemeClr val="tx2"/>
          </a:solidFill>
          <a:latin typeface="Arial" charset="0"/>
          <a:ea typeface="ＭＳ Ｐゴシック" charset="-128"/>
        </a:defRPr>
      </a:lvl8pPr>
      <a:lvl9pPr marL="1828800" algn="l" defTabSz="990600" rtl="0" fontAlgn="base">
        <a:spcBef>
          <a:spcPct val="0"/>
        </a:spcBef>
        <a:spcAft>
          <a:spcPct val="0"/>
        </a:spcAft>
        <a:defRPr kumimoji="1" sz="2800" b="1">
          <a:solidFill>
            <a:schemeClr val="tx2"/>
          </a:solidFill>
          <a:latin typeface="Arial" charset="0"/>
          <a:ea typeface="ＭＳ Ｐゴシック" charset="-128"/>
        </a:defRPr>
      </a:lvl9pPr>
    </p:titleStyle>
    <p:bodyStyle>
      <a:lvl1pPr marL="355600" indent="-355600" algn="l" rtl="0" fontAlgn="base">
        <a:lnSpc>
          <a:spcPct val="120000"/>
        </a:lnSpc>
        <a:spcBef>
          <a:spcPct val="30000"/>
        </a:spcBef>
        <a:spcAft>
          <a:spcPct val="0"/>
        </a:spcAft>
        <a:buClr>
          <a:schemeClr val="bg2"/>
        </a:buClr>
        <a:buFont typeface="Wingdings" pitchFamily="2" charset="2"/>
        <a:buChar char="n"/>
        <a:defRPr kumimoji="1">
          <a:solidFill>
            <a:srgbClr val="000000"/>
          </a:solidFill>
          <a:latin typeface="+mn-lt"/>
          <a:ea typeface="+mn-ea"/>
          <a:cs typeface="+mn-cs"/>
        </a:defRPr>
      </a:lvl1pPr>
      <a:lvl2pPr marL="631825" indent="-274638" algn="l" rtl="0" fontAlgn="base">
        <a:lnSpc>
          <a:spcPct val="120000"/>
        </a:lnSpc>
        <a:spcBef>
          <a:spcPct val="30000"/>
        </a:spcBef>
        <a:spcAft>
          <a:spcPct val="0"/>
        </a:spcAft>
        <a:buClr>
          <a:schemeClr val="bg2"/>
        </a:buClr>
        <a:buFont typeface="Wingdings" pitchFamily="2" charset="2"/>
        <a:buChar char="l"/>
        <a:defRPr kumimoji="1" sz="1600">
          <a:solidFill>
            <a:srgbClr val="000000"/>
          </a:solidFill>
          <a:latin typeface="+mn-lt"/>
          <a:ea typeface="+mn-ea"/>
        </a:defRPr>
      </a:lvl2pPr>
      <a:lvl3pPr marL="898525" indent="-265113" algn="l" rtl="0" fontAlgn="base">
        <a:lnSpc>
          <a:spcPct val="120000"/>
        </a:lnSpc>
        <a:spcBef>
          <a:spcPct val="30000"/>
        </a:spcBef>
        <a:spcAft>
          <a:spcPct val="0"/>
        </a:spcAft>
        <a:buClr>
          <a:schemeClr val="bg2"/>
        </a:buClr>
        <a:buSzPct val="75000"/>
        <a:buFont typeface="Wingdings" pitchFamily="2" charset="2"/>
        <a:buChar char="u"/>
        <a:defRPr kumimoji="1" sz="1600">
          <a:solidFill>
            <a:srgbClr val="000000"/>
          </a:solidFill>
          <a:latin typeface="+mn-lt"/>
          <a:ea typeface="+mn-ea"/>
        </a:defRPr>
      </a:lvl3pPr>
      <a:lvl4pPr marL="1171575" indent="-271463" algn="l" rtl="0" fontAlgn="base">
        <a:lnSpc>
          <a:spcPct val="120000"/>
        </a:lnSpc>
        <a:spcBef>
          <a:spcPct val="30000"/>
        </a:spcBef>
        <a:spcAft>
          <a:spcPct val="0"/>
        </a:spcAft>
        <a:buClr>
          <a:schemeClr val="bg2"/>
        </a:buClr>
        <a:buFont typeface="ＭＳ Ｐゴシック" charset="-128"/>
        <a:buChar char="ー"/>
        <a:defRPr kumimoji="1" sz="1600">
          <a:solidFill>
            <a:srgbClr val="000000"/>
          </a:solidFill>
          <a:latin typeface="+mn-lt"/>
          <a:ea typeface="+mn-ea"/>
        </a:defRPr>
      </a:lvl4pPr>
      <a:lvl5pPr marL="21494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6066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30638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5210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9782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38" name="テキスト ボックス 37"/>
          <p:cNvSpPr txBox="1"/>
          <p:nvPr userDrawn="1"/>
        </p:nvSpPr>
        <p:spPr>
          <a:xfrm>
            <a:off x="9083675" y="6477000"/>
            <a:ext cx="406400" cy="260350"/>
          </a:xfrm>
          <a:prstGeom prst="rect">
            <a:avLst/>
          </a:prstGeom>
          <a:noFill/>
        </p:spPr>
        <p:txBody>
          <a:bodyPr wrap="none"/>
          <a:lstStyle/>
          <a:p>
            <a:pPr algn="r">
              <a:buClr>
                <a:srgbClr val="EAEBDE"/>
              </a:buClr>
              <a:defRPr/>
            </a:pPr>
            <a:fld id="{54FC02CB-9E9B-446E-AF88-F271348760CE}" type="slidenum">
              <a:rPr lang="ja-JP" altLang="en-US" sz="1000"/>
              <a:pPr algn="r">
                <a:buClr>
                  <a:srgbClr val="EAEBDE"/>
                </a:buClr>
                <a:defRPr/>
              </a:pPr>
              <a:t>‹#›</a:t>
            </a:fld>
            <a:endParaRPr lang="ja-JP" altLang="en-US" sz="1000" dirty="0"/>
          </a:p>
        </p:txBody>
      </p:sp>
      <p:sp>
        <p:nvSpPr>
          <p:cNvPr id="39" name="テキスト ボックス 38"/>
          <p:cNvSpPr txBox="1"/>
          <p:nvPr userDrawn="1"/>
        </p:nvSpPr>
        <p:spPr>
          <a:xfrm>
            <a:off x="9297988" y="6477000"/>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1029" name="Rectangle 35"/>
          <p:cNvSpPr>
            <a:spLocks noGrp="1" noChangeArrowheads="1"/>
          </p:cNvSpPr>
          <p:nvPr>
            <p:ph type="title"/>
          </p:nvPr>
        </p:nvSpPr>
        <p:spPr bwMode="auto">
          <a:xfrm>
            <a:off x="406400" y="662087"/>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smtClean="0"/>
              <a:t>マスタータイトルの書式設定</a:t>
            </a:r>
          </a:p>
        </p:txBody>
      </p:sp>
      <p:sp>
        <p:nvSpPr>
          <p:cNvPr id="1030" name="Rectangle 37"/>
          <p:cNvSpPr>
            <a:spLocks noGrp="1" noChangeArrowheads="1"/>
          </p:cNvSpPr>
          <p:nvPr>
            <p:ph type="body" idx="1"/>
          </p:nvPr>
        </p:nvSpPr>
        <p:spPr bwMode="auto">
          <a:xfrm>
            <a:off x="419100"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smtClean="0"/>
              <a:t>第 </a:t>
            </a:r>
            <a:r>
              <a:rPr lang="en-US" altLang="ja-JP" dirty="0" smtClean="0"/>
              <a:t>1 </a:t>
            </a:r>
            <a:r>
              <a:rPr lang="ja-JP" altLang="en-US" dirty="0" smtClean="0"/>
              <a:t>レベル</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p:txBody>
      </p:sp>
      <p:sp>
        <p:nvSpPr>
          <p:cNvPr id="240676" name="Line 36"/>
          <p:cNvSpPr>
            <a:spLocks noChangeShapeType="1"/>
          </p:cNvSpPr>
          <p:nvPr userDrawn="1"/>
        </p:nvSpPr>
        <p:spPr bwMode="auto">
          <a:xfrm flipV="1">
            <a:off x="374650" y="549275"/>
            <a:ext cx="9156654"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240681" name="Line 41"/>
          <p:cNvSpPr>
            <a:spLocks noChangeShapeType="1"/>
          </p:cNvSpPr>
          <p:nvPr userDrawn="1"/>
        </p:nvSpPr>
        <p:spPr bwMode="auto">
          <a:xfrm flipV="1">
            <a:off x="374650" y="1082675"/>
            <a:ext cx="9161463" cy="0"/>
          </a:xfrm>
          <a:prstGeom prst="line">
            <a:avLst/>
          </a:prstGeom>
          <a:noFill/>
          <a:ln w="15875">
            <a:solidFill>
              <a:srgbClr val="808080"/>
            </a:solidFill>
            <a:round/>
            <a:headEnd/>
            <a:tailEnd/>
          </a:ln>
          <a:effectLst/>
        </p:spPr>
        <p:txBody>
          <a:bodyPr>
            <a:spAutoFit/>
          </a:bodyPr>
          <a:lstStyle/>
          <a:p>
            <a:pPr>
              <a:buClr>
                <a:srgbClr val="EAEBDE"/>
              </a:buClr>
              <a:defRPr/>
            </a:pPr>
            <a:endParaRPr lang="ja-JP" altLang="en-US" sz="1000"/>
          </a:p>
        </p:txBody>
      </p:sp>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5" name="Line 95"/>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6" name="Line 96"/>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7" name="Line 97"/>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8" name="Line 98"/>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9" name="Line 99"/>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0" name="Line 100"/>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1" name="Line 101"/>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0" name="Line 110"/>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1" name="Line 111"/>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2" name="Line 112"/>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3" name="Line 113"/>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4" name="Line 114"/>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5" name="Line 115"/>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6" name="Line 116"/>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2"/>
          <p:cNvGrpSpPr/>
          <p:nvPr userDrawn="1"/>
        </p:nvGrpSpPr>
        <p:grpSpPr>
          <a:xfrm>
            <a:off x="9483725"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4"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5"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pic>
        <p:nvPicPr>
          <p:cNvPr id="43"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28464" y="6581192"/>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Lst>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8" name="テキスト ボックス 27"/>
          <p:cNvSpPr txBox="1"/>
          <p:nvPr userDrawn="1"/>
        </p:nvSpPr>
        <p:spPr>
          <a:xfrm>
            <a:off x="9360810" y="6441239"/>
            <a:ext cx="447559" cy="350865"/>
          </a:xfrm>
          <a:prstGeom prst="rect">
            <a:avLst/>
          </a:prstGeom>
          <a:noFill/>
        </p:spPr>
        <p:txBody>
          <a:bodyPr wrap="square" rtlCol="0">
            <a:spAutoFit/>
          </a:bodyPr>
          <a:lstStyle/>
          <a:p>
            <a:pPr algn="l">
              <a:buClr>
                <a:srgbClr val="5A5A5A"/>
              </a:buClr>
            </a:pPr>
            <a:r>
              <a:rPr lang="en-US" altLang="ja-JP" sz="1400" dirty="0" smtClean="0"/>
              <a:t>/88</a:t>
            </a:r>
          </a:p>
        </p:txBody>
      </p:sp>
      <p:sp>
        <p:nvSpPr>
          <p:cNvPr id="29" name="テキスト ボックス 28"/>
          <p:cNvSpPr txBox="1"/>
          <p:nvPr userDrawn="1"/>
        </p:nvSpPr>
        <p:spPr>
          <a:xfrm>
            <a:off x="9000860" y="6458626"/>
            <a:ext cx="447559" cy="307777"/>
          </a:xfrm>
          <a:prstGeom prst="rect">
            <a:avLst/>
          </a:prstGeom>
          <a:noFill/>
        </p:spPr>
        <p:txBody>
          <a:bodyPr wrap="square" lIns="0" rIns="0" rtlCol="0">
            <a:spAutoFit/>
          </a:bodyPr>
          <a:lstStyle/>
          <a:p>
            <a:pPr algn="r">
              <a:lnSpc>
                <a:spcPct val="100000"/>
              </a:lnSpc>
              <a:spcBef>
                <a:spcPts val="0"/>
              </a:spcBef>
              <a:buClr>
                <a:srgbClr val="5A5A5A"/>
              </a:buClr>
            </a:pPr>
            <a:fld id="{1444EC06-CD1E-4921-AA8C-A162CD6E605A}" type="slidenum">
              <a:rPr lang="ja-JP" altLang="en-US" sz="1400" smtClean="0"/>
              <a:pPr algn="r">
                <a:lnSpc>
                  <a:spcPct val="100000"/>
                </a:lnSpc>
                <a:spcBef>
                  <a:spcPts val="0"/>
                </a:spcBef>
                <a:buClr>
                  <a:srgbClr val="5A5A5A"/>
                </a:buClr>
              </a:pPr>
              <a:t>‹#›</a:t>
            </a:fld>
            <a:endParaRPr lang="ja-JP" altLang="en-US" sz="1400" dirty="0"/>
          </a:p>
        </p:txBody>
      </p:sp>
      <p:sp>
        <p:nvSpPr>
          <p:cNvPr id="726018" name="Rectangle 2"/>
          <p:cNvSpPr>
            <a:spLocks noGrp="1" noChangeArrowheads="1"/>
          </p:cNvSpPr>
          <p:nvPr>
            <p:ph type="dt" sz="half" idx="2"/>
          </p:nvPr>
        </p:nvSpPr>
        <p:spPr bwMode="auto">
          <a:xfrm>
            <a:off x="7699375" y="263525"/>
            <a:ext cx="1862138" cy="217488"/>
          </a:xfrm>
          <a:prstGeom prst="rect">
            <a:avLst/>
          </a:prstGeom>
          <a:noFill/>
          <a:ln w="9525">
            <a:noFill/>
            <a:miter lim="800000"/>
            <a:headEnd/>
            <a:tailEnd/>
          </a:ln>
          <a:effectLst/>
        </p:spPr>
        <p:txBody>
          <a:bodyPr vert="horz" wrap="square" lIns="0" tIns="61179" rIns="99022" bIns="49511" numCol="1" anchor="t" anchorCtr="0" compatLnSpc="1">
            <a:prstTxWarp prst="textNoShape">
              <a:avLst/>
            </a:prstTxWarp>
            <a:spAutoFit/>
          </a:bodyPr>
          <a:lstStyle>
            <a:lvl1pPr algn="r" defTabSz="990600">
              <a:lnSpc>
                <a:spcPct val="100000"/>
              </a:lnSpc>
              <a:buClrTx/>
              <a:buFontTx/>
              <a:buNone/>
              <a:defRPr sz="700">
                <a:solidFill>
                  <a:srgbClr val="5F5F5F"/>
                </a:solidFill>
              </a:defRPr>
            </a:lvl1pPr>
          </a:lstStyle>
          <a:p>
            <a:fld id="{04740063-5BE4-4705-AA78-8E7EAD84B560}" type="datetime8">
              <a:rPr lang="en-US" altLang="ja-JP" smtClean="0"/>
              <a:pPr/>
              <a:t>5/10/2018 2:03 PM</a:t>
            </a:fld>
            <a:endParaRPr lang="en-US" altLang="ja-JP"/>
          </a:p>
        </p:txBody>
      </p:sp>
      <p:sp>
        <p:nvSpPr>
          <p:cNvPr id="726020" name="Rectangle 4"/>
          <p:cNvSpPr>
            <a:spLocks noGrp="1" noChangeArrowheads="1"/>
          </p:cNvSpPr>
          <p:nvPr>
            <p:ph type="title"/>
          </p:nvPr>
        </p:nvSpPr>
        <p:spPr bwMode="auto">
          <a:xfrm>
            <a:off x="355605" y="522288"/>
            <a:ext cx="9224963" cy="512762"/>
          </a:xfrm>
          <a:prstGeom prst="rect">
            <a:avLst/>
          </a:prstGeom>
          <a:noFill/>
          <a:ln w="9525">
            <a:noFill/>
            <a:miter lim="800000"/>
            <a:headEnd/>
            <a:tailEnd/>
          </a:ln>
          <a:effectLst/>
        </p:spPr>
        <p:txBody>
          <a:bodyPr vert="horz" wrap="square" lIns="0" tIns="35988" rIns="0" bIns="49511" numCol="1" anchor="t" anchorCtr="0" compatLnSpc="1">
            <a:prstTxWarp prst="textNoShape">
              <a:avLst/>
            </a:prstTxWarp>
            <a:spAutoFit/>
          </a:bodyPr>
          <a:lstStyle/>
          <a:p>
            <a:pPr lvl="0"/>
            <a:r>
              <a:rPr lang="ja-JP" altLang="en-US" smtClean="0"/>
              <a:t>マスタータイトルの書式設定</a:t>
            </a:r>
          </a:p>
        </p:txBody>
      </p:sp>
      <p:sp>
        <p:nvSpPr>
          <p:cNvPr id="726021" name="Rectangle 5"/>
          <p:cNvSpPr>
            <a:spLocks noGrp="1" noChangeArrowheads="1"/>
          </p:cNvSpPr>
          <p:nvPr>
            <p:ph type="body" idx="1"/>
          </p:nvPr>
        </p:nvSpPr>
        <p:spPr bwMode="auto">
          <a:xfrm>
            <a:off x="323850" y="1285875"/>
            <a:ext cx="9247188"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smtClean="0"/>
              <a:t>第 </a:t>
            </a:r>
            <a:r>
              <a:rPr lang="en-US" altLang="ja-JP" dirty="0" smtClean="0"/>
              <a:t>1 </a:t>
            </a:r>
            <a:r>
              <a:rPr lang="ja-JP" altLang="en-US" dirty="0" smtClean="0"/>
              <a:t>レベル</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p:txBody>
      </p:sp>
      <p:grpSp>
        <p:nvGrpSpPr>
          <p:cNvPr id="2" name="Group 38"/>
          <p:cNvGrpSpPr>
            <a:grpSpLocks/>
          </p:cNvGrpSpPr>
          <p:nvPr userDrawn="1"/>
        </p:nvGrpSpPr>
        <p:grpSpPr bwMode="auto">
          <a:xfrm>
            <a:off x="323855" y="460375"/>
            <a:ext cx="9261475" cy="622300"/>
            <a:chOff x="236" y="290"/>
            <a:chExt cx="5771" cy="392"/>
          </a:xfrm>
        </p:grpSpPr>
        <p:sp>
          <p:nvSpPr>
            <p:cNvPr id="726023" name="Line 7"/>
            <p:cNvSpPr>
              <a:spLocks noChangeShapeType="1"/>
            </p:cNvSpPr>
            <p:nvPr userDrawn="1"/>
          </p:nvSpPr>
          <p:spPr bwMode="auto">
            <a:xfrm flipV="1">
              <a:off x="236" y="290"/>
              <a:ext cx="5768" cy="2"/>
            </a:xfrm>
            <a:prstGeom prst="line">
              <a:avLst/>
            </a:prstGeom>
            <a:noFill/>
            <a:ln w="25400">
              <a:solidFill>
                <a:srgbClr val="E60000"/>
              </a:solidFill>
              <a:round/>
              <a:headEnd/>
              <a:tailEnd/>
            </a:ln>
            <a:effectLst/>
          </p:spPr>
          <p:txBody>
            <a:bodyPr>
              <a:spAutoFit/>
            </a:bodyPr>
            <a:lstStyle/>
            <a:p>
              <a:pPr>
                <a:buClr>
                  <a:srgbClr val="5A5A5A"/>
                </a:buClr>
              </a:pPr>
              <a:endParaRPr lang="ja-JP" altLang="en-US"/>
            </a:p>
          </p:txBody>
        </p:sp>
        <p:sp>
          <p:nvSpPr>
            <p:cNvPr id="726024" name="Line 8"/>
            <p:cNvSpPr>
              <a:spLocks noChangeShapeType="1"/>
            </p:cNvSpPr>
            <p:nvPr userDrawn="1"/>
          </p:nvSpPr>
          <p:spPr bwMode="auto">
            <a:xfrm flipV="1">
              <a:off x="236" y="682"/>
              <a:ext cx="5771" cy="0"/>
            </a:xfrm>
            <a:prstGeom prst="line">
              <a:avLst/>
            </a:prstGeom>
            <a:noFill/>
            <a:ln w="15875">
              <a:solidFill>
                <a:srgbClr val="808080"/>
              </a:solidFill>
              <a:round/>
              <a:headEnd/>
              <a:tailEnd/>
            </a:ln>
            <a:effectLst/>
          </p:spPr>
          <p:txBody>
            <a:bodyPr>
              <a:spAutoFit/>
            </a:bodyPr>
            <a:lstStyle/>
            <a:p>
              <a:pPr>
                <a:buClr>
                  <a:srgbClr val="5A5A5A"/>
                </a:buClr>
              </a:pPr>
              <a:endParaRPr lang="ja-JP" altLang="en-US"/>
            </a:p>
          </p:txBody>
        </p:sp>
      </p:grpSp>
      <p:sp>
        <p:nvSpPr>
          <p:cNvPr id="726028" name="Line 12"/>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29" name="Line 13"/>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2" name="Line 1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3" name="Line 1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4" name="Line 1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7" name="Line 21"/>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8" name="Line 22"/>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9" name="Line 23"/>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2" name="Line 2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3" name="Line 2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6" name="Line 30"/>
          <p:cNvSpPr>
            <a:spLocks noChangeShapeType="1"/>
          </p:cNvSpPr>
          <p:nvPr userDrawn="1"/>
        </p:nvSpPr>
        <p:spPr bwMode="auto">
          <a:xfrm>
            <a:off x="9578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7" name="Line 31"/>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8" name="Line 32"/>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9" name="Line 33"/>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52" name="Line 36"/>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53" name="Line 37"/>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55" name="Line 39"/>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56" name="Line 40"/>
          <p:cNvSpPr>
            <a:spLocks noChangeShapeType="1"/>
          </p:cNvSpPr>
          <p:nvPr userDrawn="1"/>
        </p:nvSpPr>
        <p:spPr bwMode="auto">
          <a:xfrm>
            <a:off x="9578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pic>
        <p:nvPicPr>
          <p:cNvPr id="726062" name="Picture 46" descr="ロゴ有 英文 300 symbol_h_a_e_2のコピー"/>
          <p:cNvPicPr>
            <a:picLocks noChangeAspect="1" noChangeArrowheads="1"/>
          </p:cNvPicPr>
          <p:nvPr userDrawn="1"/>
        </p:nvPicPr>
        <p:blipFill>
          <a:blip r:embed="rId8" cstate="print"/>
          <a:srcRect/>
          <a:stretch>
            <a:fillRect/>
          </a:stretch>
        </p:blipFill>
        <p:spPr bwMode="auto">
          <a:xfrm>
            <a:off x="298450" y="6450033"/>
            <a:ext cx="3003550" cy="293687"/>
          </a:xfrm>
          <a:prstGeom prst="rect">
            <a:avLst/>
          </a:prstGeom>
          <a:noFill/>
        </p:spPr>
      </p:pic>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Lst>
  <p:hf hdr="0" ftr="0" dt="0"/>
  <p:txStyles>
    <p:titleStyle>
      <a:lvl1pPr algn="l" defTabSz="990600" rtl="0" fontAlgn="base">
        <a:spcBef>
          <a:spcPct val="0"/>
        </a:spcBef>
        <a:spcAft>
          <a:spcPct val="0"/>
        </a:spcAft>
        <a:defRPr kumimoji="1" sz="2800" b="1">
          <a:solidFill>
            <a:schemeClr val="tx2"/>
          </a:solidFill>
          <a:latin typeface="+mj-lt"/>
          <a:ea typeface="+mj-ea"/>
          <a:cs typeface="+mj-cs"/>
        </a:defRPr>
      </a:lvl1pPr>
      <a:lvl2pPr algn="l" defTabSz="990600" rtl="0" fontAlgn="base">
        <a:spcBef>
          <a:spcPct val="0"/>
        </a:spcBef>
        <a:spcAft>
          <a:spcPct val="0"/>
        </a:spcAft>
        <a:defRPr kumimoji="1" sz="2800" b="1">
          <a:solidFill>
            <a:schemeClr val="tx2"/>
          </a:solidFill>
          <a:latin typeface="Arial" charset="0"/>
          <a:ea typeface="ＭＳ Ｐゴシック" charset="-128"/>
        </a:defRPr>
      </a:lvl2pPr>
      <a:lvl3pPr algn="l" defTabSz="990600" rtl="0" fontAlgn="base">
        <a:spcBef>
          <a:spcPct val="0"/>
        </a:spcBef>
        <a:spcAft>
          <a:spcPct val="0"/>
        </a:spcAft>
        <a:defRPr kumimoji="1" sz="2800" b="1">
          <a:solidFill>
            <a:schemeClr val="tx2"/>
          </a:solidFill>
          <a:latin typeface="Arial" charset="0"/>
          <a:ea typeface="ＭＳ Ｐゴシック" charset="-128"/>
        </a:defRPr>
      </a:lvl3pPr>
      <a:lvl4pPr algn="l" defTabSz="990600" rtl="0" fontAlgn="base">
        <a:spcBef>
          <a:spcPct val="0"/>
        </a:spcBef>
        <a:spcAft>
          <a:spcPct val="0"/>
        </a:spcAft>
        <a:defRPr kumimoji="1" sz="2800" b="1">
          <a:solidFill>
            <a:schemeClr val="tx2"/>
          </a:solidFill>
          <a:latin typeface="Arial" charset="0"/>
          <a:ea typeface="ＭＳ Ｐゴシック" charset="-128"/>
        </a:defRPr>
      </a:lvl4pPr>
      <a:lvl5pPr algn="l" defTabSz="990600" rtl="0" fontAlgn="base">
        <a:spcBef>
          <a:spcPct val="0"/>
        </a:spcBef>
        <a:spcAft>
          <a:spcPct val="0"/>
        </a:spcAft>
        <a:defRPr kumimoji="1" sz="2800" b="1">
          <a:solidFill>
            <a:schemeClr val="tx2"/>
          </a:solidFill>
          <a:latin typeface="Arial" charset="0"/>
          <a:ea typeface="ＭＳ Ｐゴシック" charset="-128"/>
        </a:defRPr>
      </a:lvl5pPr>
      <a:lvl6pPr marL="457200" algn="l" defTabSz="990600" rtl="0" fontAlgn="base">
        <a:spcBef>
          <a:spcPct val="0"/>
        </a:spcBef>
        <a:spcAft>
          <a:spcPct val="0"/>
        </a:spcAft>
        <a:defRPr kumimoji="1" sz="2800" b="1">
          <a:solidFill>
            <a:schemeClr val="tx2"/>
          </a:solidFill>
          <a:latin typeface="Arial" charset="0"/>
          <a:ea typeface="ＭＳ Ｐゴシック" charset="-128"/>
        </a:defRPr>
      </a:lvl6pPr>
      <a:lvl7pPr marL="914400" algn="l" defTabSz="990600" rtl="0" fontAlgn="base">
        <a:spcBef>
          <a:spcPct val="0"/>
        </a:spcBef>
        <a:spcAft>
          <a:spcPct val="0"/>
        </a:spcAft>
        <a:defRPr kumimoji="1" sz="2800" b="1">
          <a:solidFill>
            <a:schemeClr val="tx2"/>
          </a:solidFill>
          <a:latin typeface="Arial" charset="0"/>
          <a:ea typeface="ＭＳ Ｐゴシック" charset="-128"/>
        </a:defRPr>
      </a:lvl7pPr>
      <a:lvl8pPr marL="1371600" algn="l" defTabSz="990600" rtl="0" fontAlgn="base">
        <a:spcBef>
          <a:spcPct val="0"/>
        </a:spcBef>
        <a:spcAft>
          <a:spcPct val="0"/>
        </a:spcAft>
        <a:defRPr kumimoji="1" sz="2800" b="1">
          <a:solidFill>
            <a:schemeClr val="tx2"/>
          </a:solidFill>
          <a:latin typeface="Arial" charset="0"/>
          <a:ea typeface="ＭＳ Ｐゴシック" charset="-128"/>
        </a:defRPr>
      </a:lvl8pPr>
      <a:lvl9pPr marL="1828800" algn="l" defTabSz="990600" rtl="0" fontAlgn="base">
        <a:spcBef>
          <a:spcPct val="0"/>
        </a:spcBef>
        <a:spcAft>
          <a:spcPct val="0"/>
        </a:spcAft>
        <a:defRPr kumimoji="1" sz="2800" b="1">
          <a:solidFill>
            <a:schemeClr val="tx2"/>
          </a:solidFill>
          <a:latin typeface="Arial" charset="0"/>
          <a:ea typeface="ＭＳ Ｐゴシック" charset="-128"/>
        </a:defRPr>
      </a:lvl9pPr>
    </p:titleStyle>
    <p:bodyStyle>
      <a:lvl1pPr marL="355600" indent="-355600" algn="l" rtl="0" fontAlgn="base">
        <a:lnSpc>
          <a:spcPct val="120000"/>
        </a:lnSpc>
        <a:spcBef>
          <a:spcPct val="30000"/>
        </a:spcBef>
        <a:spcAft>
          <a:spcPct val="0"/>
        </a:spcAft>
        <a:buClr>
          <a:schemeClr val="bg2"/>
        </a:buClr>
        <a:buFont typeface="Wingdings" pitchFamily="2" charset="2"/>
        <a:buChar char="n"/>
        <a:defRPr kumimoji="1">
          <a:solidFill>
            <a:srgbClr val="000000"/>
          </a:solidFill>
          <a:latin typeface="+mn-lt"/>
          <a:ea typeface="+mn-ea"/>
          <a:cs typeface="+mn-cs"/>
        </a:defRPr>
      </a:lvl1pPr>
      <a:lvl2pPr marL="631825" indent="-274638" algn="l" rtl="0" fontAlgn="base">
        <a:lnSpc>
          <a:spcPct val="120000"/>
        </a:lnSpc>
        <a:spcBef>
          <a:spcPct val="30000"/>
        </a:spcBef>
        <a:spcAft>
          <a:spcPct val="0"/>
        </a:spcAft>
        <a:buClr>
          <a:schemeClr val="bg2"/>
        </a:buClr>
        <a:buFont typeface="Wingdings" pitchFamily="2" charset="2"/>
        <a:buChar char="l"/>
        <a:defRPr kumimoji="1" sz="1600">
          <a:solidFill>
            <a:srgbClr val="000000"/>
          </a:solidFill>
          <a:latin typeface="+mn-lt"/>
          <a:ea typeface="+mn-ea"/>
        </a:defRPr>
      </a:lvl2pPr>
      <a:lvl3pPr marL="898525" indent="-265113" algn="l" rtl="0" fontAlgn="base">
        <a:lnSpc>
          <a:spcPct val="120000"/>
        </a:lnSpc>
        <a:spcBef>
          <a:spcPct val="30000"/>
        </a:spcBef>
        <a:spcAft>
          <a:spcPct val="0"/>
        </a:spcAft>
        <a:buClr>
          <a:schemeClr val="bg2"/>
        </a:buClr>
        <a:buSzPct val="75000"/>
        <a:buFont typeface="Wingdings" pitchFamily="2" charset="2"/>
        <a:buChar char="u"/>
        <a:defRPr kumimoji="1" sz="1600">
          <a:solidFill>
            <a:srgbClr val="000000"/>
          </a:solidFill>
          <a:latin typeface="+mn-lt"/>
          <a:ea typeface="+mn-ea"/>
        </a:defRPr>
      </a:lvl3pPr>
      <a:lvl4pPr marL="1171575" indent="-271463" algn="l" rtl="0" fontAlgn="base">
        <a:lnSpc>
          <a:spcPct val="120000"/>
        </a:lnSpc>
        <a:spcBef>
          <a:spcPct val="30000"/>
        </a:spcBef>
        <a:spcAft>
          <a:spcPct val="0"/>
        </a:spcAft>
        <a:buClr>
          <a:schemeClr val="bg2"/>
        </a:buClr>
        <a:buFont typeface="ＭＳ Ｐゴシック" charset="-128"/>
        <a:buChar char="ー"/>
        <a:defRPr kumimoji="1" sz="1600">
          <a:solidFill>
            <a:srgbClr val="000000"/>
          </a:solidFill>
          <a:latin typeface="+mn-lt"/>
          <a:ea typeface="+mn-ea"/>
        </a:defRPr>
      </a:lvl4pPr>
      <a:lvl5pPr marL="21494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6066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30638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5210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9782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8" name="テキスト ボックス 27"/>
          <p:cNvSpPr txBox="1"/>
          <p:nvPr userDrawn="1"/>
        </p:nvSpPr>
        <p:spPr>
          <a:xfrm>
            <a:off x="9360800" y="6441230"/>
            <a:ext cx="447559" cy="327077"/>
          </a:xfrm>
          <a:prstGeom prst="rect">
            <a:avLst/>
          </a:prstGeom>
          <a:noFill/>
        </p:spPr>
        <p:txBody>
          <a:bodyPr wrap="square" rtlCol="0">
            <a:spAutoFit/>
          </a:bodyPr>
          <a:lstStyle/>
          <a:p>
            <a:pPr algn="l">
              <a:buClr>
                <a:srgbClr val="5A5A5A"/>
              </a:buClr>
            </a:pPr>
            <a:r>
              <a:rPr lang="en-US" altLang="ja-JP" sz="1400" dirty="0" smtClean="0"/>
              <a:t>/51</a:t>
            </a:r>
            <a:endParaRPr lang="ja-JP" altLang="en-US" sz="1400" dirty="0"/>
          </a:p>
        </p:txBody>
      </p:sp>
      <p:sp>
        <p:nvSpPr>
          <p:cNvPr id="29" name="テキスト ボックス 28"/>
          <p:cNvSpPr txBox="1"/>
          <p:nvPr userDrawn="1"/>
        </p:nvSpPr>
        <p:spPr>
          <a:xfrm>
            <a:off x="9000850" y="6458608"/>
            <a:ext cx="447559" cy="307777"/>
          </a:xfrm>
          <a:prstGeom prst="rect">
            <a:avLst/>
          </a:prstGeom>
          <a:noFill/>
        </p:spPr>
        <p:txBody>
          <a:bodyPr wrap="square" lIns="0" rIns="0" rtlCol="0">
            <a:spAutoFit/>
          </a:bodyPr>
          <a:lstStyle/>
          <a:p>
            <a:pPr algn="r">
              <a:lnSpc>
                <a:spcPct val="100000"/>
              </a:lnSpc>
              <a:spcBef>
                <a:spcPts val="0"/>
              </a:spcBef>
              <a:buClr>
                <a:srgbClr val="5A5A5A"/>
              </a:buClr>
            </a:pPr>
            <a:fld id="{1444EC06-CD1E-4921-AA8C-A162CD6E605A}" type="slidenum">
              <a:rPr lang="ja-JP" altLang="en-US" sz="1400" smtClean="0"/>
              <a:pPr algn="r">
                <a:lnSpc>
                  <a:spcPct val="100000"/>
                </a:lnSpc>
                <a:spcBef>
                  <a:spcPts val="0"/>
                </a:spcBef>
                <a:buClr>
                  <a:srgbClr val="5A5A5A"/>
                </a:buClr>
              </a:pPr>
              <a:t>‹#›</a:t>
            </a:fld>
            <a:endParaRPr lang="ja-JP" altLang="en-US" sz="1400" dirty="0"/>
          </a:p>
        </p:txBody>
      </p:sp>
      <p:sp>
        <p:nvSpPr>
          <p:cNvPr id="726018" name="Rectangle 2"/>
          <p:cNvSpPr>
            <a:spLocks noGrp="1" noChangeArrowheads="1"/>
          </p:cNvSpPr>
          <p:nvPr>
            <p:ph type="dt" sz="half" idx="2"/>
          </p:nvPr>
        </p:nvSpPr>
        <p:spPr bwMode="auto">
          <a:xfrm>
            <a:off x="7699375" y="263525"/>
            <a:ext cx="1862138" cy="217488"/>
          </a:xfrm>
          <a:prstGeom prst="rect">
            <a:avLst/>
          </a:prstGeom>
          <a:noFill/>
          <a:ln w="9525">
            <a:noFill/>
            <a:miter lim="800000"/>
            <a:headEnd/>
            <a:tailEnd/>
          </a:ln>
          <a:effectLst/>
        </p:spPr>
        <p:txBody>
          <a:bodyPr vert="horz" wrap="square" lIns="0" tIns="61179" rIns="99022" bIns="49511" numCol="1" anchor="t" anchorCtr="0" compatLnSpc="1">
            <a:prstTxWarp prst="textNoShape">
              <a:avLst/>
            </a:prstTxWarp>
            <a:spAutoFit/>
          </a:bodyPr>
          <a:lstStyle>
            <a:lvl1pPr algn="r" defTabSz="990600">
              <a:lnSpc>
                <a:spcPct val="100000"/>
              </a:lnSpc>
              <a:buClrTx/>
              <a:buFontTx/>
              <a:buNone/>
              <a:defRPr sz="700">
                <a:solidFill>
                  <a:srgbClr val="5F5F5F"/>
                </a:solidFill>
              </a:defRPr>
            </a:lvl1pPr>
          </a:lstStyle>
          <a:p>
            <a:fld id="{04740063-5BE4-4705-AA78-8E7EAD84B560}" type="datetime8">
              <a:rPr lang="en-US" altLang="ja-JP" smtClean="0"/>
              <a:pPr/>
              <a:t>5/10/2018 2:03 PM</a:t>
            </a:fld>
            <a:endParaRPr lang="en-US" altLang="ja-JP"/>
          </a:p>
        </p:txBody>
      </p:sp>
      <p:sp>
        <p:nvSpPr>
          <p:cNvPr id="726020" name="Rectangle 4"/>
          <p:cNvSpPr>
            <a:spLocks noGrp="1" noChangeArrowheads="1"/>
          </p:cNvSpPr>
          <p:nvPr>
            <p:ph type="title"/>
          </p:nvPr>
        </p:nvSpPr>
        <p:spPr bwMode="auto">
          <a:xfrm>
            <a:off x="355601" y="522288"/>
            <a:ext cx="9224963" cy="363333"/>
          </a:xfrm>
          <a:prstGeom prst="rect">
            <a:avLst/>
          </a:prstGeom>
          <a:noFill/>
          <a:ln w="9525">
            <a:noFill/>
            <a:miter lim="800000"/>
            <a:headEnd/>
            <a:tailEnd/>
          </a:ln>
          <a:effectLst/>
        </p:spPr>
        <p:txBody>
          <a:bodyPr vert="horz" wrap="square" lIns="0" tIns="35988" rIns="0" bIns="49511" numCol="1" anchor="t" anchorCtr="0" compatLnSpc="1">
            <a:prstTxWarp prst="textNoShape">
              <a:avLst/>
            </a:prstTxWarp>
            <a:spAutoFit/>
          </a:bodyPr>
          <a:lstStyle/>
          <a:p>
            <a:pPr lvl="0"/>
            <a:r>
              <a:rPr lang="ja-JP" altLang="en-US" dirty="0" smtClean="0"/>
              <a:t>マスタータイトルの書式設定</a:t>
            </a:r>
          </a:p>
        </p:txBody>
      </p:sp>
      <p:sp>
        <p:nvSpPr>
          <p:cNvPr id="726021" name="Rectangle 5"/>
          <p:cNvSpPr>
            <a:spLocks noGrp="1" noChangeArrowheads="1"/>
          </p:cNvSpPr>
          <p:nvPr>
            <p:ph type="body" idx="1"/>
          </p:nvPr>
        </p:nvSpPr>
        <p:spPr bwMode="auto">
          <a:xfrm>
            <a:off x="323850" y="1285875"/>
            <a:ext cx="9247188"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smtClean="0"/>
              <a:t>第 </a:t>
            </a:r>
            <a:r>
              <a:rPr lang="en-US" altLang="ja-JP" dirty="0" smtClean="0"/>
              <a:t>1 </a:t>
            </a:r>
            <a:r>
              <a:rPr lang="ja-JP" altLang="en-US" dirty="0" smtClean="0"/>
              <a:t>レベル</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p:txBody>
      </p:sp>
      <p:sp>
        <p:nvSpPr>
          <p:cNvPr id="726028" name="Line 12"/>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29" name="Line 13"/>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2" name="Line 1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3" name="Line 1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4" name="Line 1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7" name="Line 21"/>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8" name="Line 22"/>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9" name="Line 23"/>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2" name="Line 2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3" name="Line 2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6" name="Line 30"/>
          <p:cNvSpPr>
            <a:spLocks noChangeShapeType="1"/>
          </p:cNvSpPr>
          <p:nvPr userDrawn="1"/>
        </p:nvSpPr>
        <p:spPr bwMode="auto">
          <a:xfrm>
            <a:off x="9578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7" name="Line 31"/>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8" name="Line 32"/>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9" name="Line 33"/>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52" name="Line 36"/>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53" name="Line 37"/>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55" name="Line 39"/>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56" name="Line 40"/>
          <p:cNvSpPr>
            <a:spLocks noChangeShapeType="1"/>
          </p:cNvSpPr>
          <p:nvPr userDrawn="1"/>
        </p:nvSpPr>
        <p:spPr bwMode="auto">
          <a:xfrm>
            <a:off x="9578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Lst>
  <p:hf hdr="0" ftr="0" dt="0"/>
  <p:txStyles>
    <p:titleStyle>
      <a:lvl1pPr algn="l" defTabSz="990600" rtl="0" fontAlgn="base">
        <a:spcBef>
          <a:spcPct val="0"/>
        </a:spcBef>
        <a:spcAft>
          <a:spcPct val="0"/>
        </a:spcAft>
        <a:defRPr kumimoji="1" sz="1800" b="1">
          <a:solidFill>
            <a:schemeClr val="tx2"/>
          </a:solidFill>
          <a:latin typeface="+mj-lt"/>
          <a:ea typeface="+mj-ea"/>
          <a:cs typeface="+mj-cs"/>
        </a:defRPr>
      </a:lvl1pPr>
      <a:lvl2pPr algn="l" defTabSz="990600" rtl="0" fontAlgn="base">
        <a:spcBef>
          <a:spcPct val="0"/>
        </a:spcBef>
        <a:spcAft>
          <a:spcPct val="0"/>
        </a:spcAft>
        <a:defRPr kumimoji="1" sz="2800" b="1">
          <a:solidFill>
            <a:schemeClr val="tx2"/>
          </a:solidFill>
          <a:latin typeface="Arial" charset="0"/>
          <a:ea typeface="ＭＳ Ｐゴシック" charset="-128"/>
        </a:defRPr>
      </a:lvl2pPr>
      <a:lvl3pPr algn="l" defTabSz="990600" rtl="0" fontAlgn="base">
        <a:spcBef>
          <a:spcPct val="0"/>
        </a:spcBef>
        <a:spcAft>
          <a:spcPct val="0"/>
        </a:spcAft>
        <a:defRPr kumimoji="1" sz="2800" b="1">
          <a:solidFill>
            <a:schemeClr val="tx2"/>
          </a:solidFill>
          <a:latin typeface="Arial" charset="0"/>
          <a:ea typeface="ＭＳ Ｐゴシック" charset="-128"/>
        </a:defRPr>
      </a:lvl3pPr>
      <a:lvl4pPr algn="l" defTabSz="990600" rtl="0" fontAlgn="base">
        <a:spcBef>
          <a:spcPct val="0"/>
        </a:spcBef>
        <a:spcAft>
          <a:spcPct val="0"/>
        </a:spcAft>
        <a:defRPr kumimoji="1" sz="2800" b="1">
          <a:solidFill>
            <a:schemeClr val="tx2"/>
          </a:solidFill>
          <a:latin typeface="Arial" charset="0"/>
          <a:ea typeface="ＭＳ Ｐゴシック" charset="-128"/>
        </a:defRPr>
      </a:lvl4pPr>
      <a:lvl5pPr algn="l" defTabSz="990600" rtl="0" fontAlgn="base">
        <a:spcBef>
          <a:spcPct val="0"/>
        </a:spcBef>
        <a:spcAft>
          <a:spcPct val="0"/>
        </a:spcAft>
        <a:defRPr kumimoji="1" sz="2800" b="1">
          <a:solidFill>
            <a:schemeClr val="tx2"/>
          </a:solidFill>
          <a:latin typeface="Arial" charset="0"/>
          <a:ea typeface="ＭＳ Ｐゴシック" charset="-128"/>
        </a:defRPr>
      </a:lvl5pPr>
      <a:lvl6pPr marL="457200" algn="l" defTabSz="990600" rtl="0" fontAlgn="base">
        <a:spcBef>
          <a:spcPct val="0"/>
        </a:spcBef>
        <a:spcAft>
          <a:spcPct val="0"/>
        </a:spcAft>
        <a:defRPr kumimoji="1" sz="2800" b="1">
          <a:solidFill>
            <a:schemeClr val="tx2"/>
          </a:solidFill>
          <a:latin typeface="Arial" charset="0"/>
          <a:ea typeface="ＭＳ Ｐゴシック" charset="-128"/>
        </a:defRPr>
      </a:lvl6pPr>
      <a:lvl7pPr marL="914400" algn="l" defTabSz="990600" rtl="0" fontAlgn="base">
        <a:spcBef>
          <a:spcPct val="0"/>
        </a:spcBef>
        <a:spcAft>
          <a:spcPct val="0"/>
        </a:spcAft>
        <a:defRPr kumimoji="1" sz="2800" b="1">
          <a:solidFill>
            <a:schemeClr val="tx2"/>
          </a:solidFill>
          <a:latin typeface="Arial" charset="0"/>
          <a:ea typeface="ＭＳ Ｐゴシック" charset="-128"/>
        </a:defRPr>
      </a:lvl7pPr>
      <a:lvl8pPr marL="1371600" algn="l" defTabSz="990600" rtl="0" fontAlgn="base">
        <a:spcBef>
          <a:spcPct val="0"/>
        </a:spcBef>
        <a:spcAft>
          <a:spcPct val="0"/>
        </a:spcAft>
        <a:defRPr kumimoji="1" sz="2800" b="1">
          <a:solidFill>
            <a:schemeClr val="tx2"/>
          </a:solidFill>
          <a:latin typeface="Arial" charset="0"/>
          <a:ea typeface="ＭＳ Ｐゴシック" charset="-128"/>
        </a:defRPr>
      </a:lvl8pPr>
      <a:lvl9pPr marL="1828800" algn="l" defTabSz="990600" rtl="0" fontAlgn="base">
        <a:spcBef>
          <a:spcPct val="0"/>
        </a:spcBef>
        <a:spcAft>
          <a:spcPct val="0"/>
        </a:spcAft>
        <a:defRPr kumimoji="1" sz="2800" b="1">
          <a:solidFill>
            <a:schemeClr val="tx2"/>
          </a:solidFill>
          <a:latin typeface="Arial" charset="0"/>
          <a:ea typeface="ＭＳ Ｐゴシック" charset="-128"/>
        </a:defRPr>
      </a:lvl9pPr>
    </p:titleStyle>
    <p:bodyStyle>
      <a:lvl1pPr marL="355600" indent="-355600" algn="l" rtl="0" fontAlgn="base">
        <a:lnSpc>
          <a:spcPct val="120000"/>
        </a:lnSpc>
        <a:spcBef>
          <a:spcPct val="30000"/>
        </a:spcBef>
        <a:spcAft>
          <a:spcPct val="0"/>
        </a:spcAft>
        <a:buClr>
          <a:schemeClr val="bg2"/>
        </a:buClr>
        <a:buFont typeface="Wingdings" pitchFamily="2" charset="2"/>
        <a:buChar char="n"/>
        <a:defRPr kumimoji="1">
          <a:solidFill>
            <a:srgbClr val="000000"/>
          </a:solidFill>
          <a:latin typeface="+mn-lt"/>
          <a:ea typeface="+mn-ea"/>
          <a:cs typeface="+mn-cs"/>
        </a:defRPr>
      </a:lvl1pPr>
      <a:lvl2pPr marL="631825" indent="-274638" algn="l" rtl="0" fontAlgn="base">
        <a:lnSpc>
          <a:spcPct val="120000"/>
        </a:lnSpc>
        <a:spcBef>
          <a:spcPct val="30000"/>
        </a:spcBef>
        <a:spcAft>
          <a:spcPct val="0"/>
        </a:spcAft>
        <a:buClr>
          <a:schemeClr val="bg2"/>
        </a:buClr>
        <a:buFont typeface="Wingdings" pitchFamily="2" charset="2"/>
        <a:buChar char="l"/>
        <a:defRPr kumimoji="1" sz="1600">
          <a:solidFill>
            <a:srgbClr val="000000"/>
          </a:solidFill>
          <a:latin typeface="+mn-lt"/>
          <a:ea typeface="+mn-ea"/>
        </a:defRPr>
      </a:lvl2pPr>
      <a:lvl3pPr marL="898525" indent="-265113" algn="l" rtl="0" fontAlgn="base">
        <a:lnSpc>
          <a:spcPct val="120000"/>
        </a:lnSpc>
        <a:spcBef>
          <a:spcPct val="30000"/>
        </a:spcBef>
        <a:spcAft>
          <a:spcPct val="0"/>
        </a:spcAft>
        <a:buClr>
          <a:schemeClr val="bg2"/>
        </a:buClr>
        <a:buSzPct val="75000"/>
        <a:buFont typeface="Wingdings" pitchFamily="2" charset="2"/>
        <a:buChar char="u"/>
        <a:defRPr kumimoji="1" sz="1600">
          <a:solidFill>
            <a:srgbClr val="000000"/>
          </a:solidFill>
          <a:latin typeface="+mn-lt"/>
          <a:ea typeface="+mn-ea"/>
        </a:defRPr>
      </a:lvl3pPr>
      <a:lvl4pPr marL="1171575" indent="-271463" algn="l" rtl="0" fontAlgn="base">
        <a:lnSpc>
          <a:spcPct val="120000"/>
        </a:lnSpc>
        <a:spcBef>
          <a:spcPct val="30000"/>
        </a:spcBef>
        <a:spcAft>
          <a:spcPct val="0"/>
        </a:spcAft>
        <a:buClr>
          <a:schemeClr val="bg2"/>
        </a:buClr>
        <a:buFont typeface="ＭＳ Ｐゴシック" charset="-128"/>
        <a:buChar char="ー"/>
        <a:defRPr kumimoji="1" sz="1600">
          <a:solidFill>
            <a:srgbClr val="000000"/>
          </a:solidFill>
          <a:latin typeface="+mn-lt"/>
          <a:ea typeface="+mn-ea"/>
        </a:defRPr>
      </a:lvl4pPr>
      <a:lvl5pPr marL="21494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6066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30638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5210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9782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9" name="テキスト ボックス 28"/>
          <p:cNvSpPr txBox="1"/>
          <p:nvPr userDrawn="1"/>
        </p:nvSpPr>
        <p:spPr>
          <a:xfrm>
            <a:off x="9000860" y="6458626"/>
            <a:ext cx="447559" cy="307777"/>
          </a:xfrm>
          <a:prstGeom prst="rect">
            <a:avLst/>
          </a:prstGeom>
          <a:noFill/>
        </p:spPr>
        <p:txBody>
          <a:bodyPr wrap="square" lIns="0" rIns="0" rtlCol="0">
            <a:spAutoFit/>
          </a:bodyPr>
          <a:lstStyle/>
          <a:p>
            <a:pPr algn="r">
              <a:lnSpc>
                <a:spcPct val="100000"/>
              </a:lnSpc>
              <a:spcBef>
                <a:spcPts val="0"/>
              </a:spcBef>
              <a:buClr>
                <a:srgbClr val="EEECE1"/>
              </a:buClr>
            </a:pPr>
            <a:fld id="{1444EC06-CD1E-4921-AA8C-A162CD6E605A}" type="slidenum">
              <a:rPr lang="ja-JP" altLang="en-US" sz="1400" smtClean="0">
                <a:latin typeface="Arial"/>
                <a:ea typeface="ＭＳ Ｐゴシック"/>
              </a:rPr>
              <a:pPr algn="r">
                <a:lnSpc>
                  <a:spcPct val="100000"/>
                </a:lnSpc>
                <a:spcBef>
                  <a:spcPts val="0"/>
                </a:spcBef>
                <a:buClr>
                  <a:srgbClr val="EEECE1"/>
                </a:buClr>
              </a:pPr>
              <a:t>‹#›</a:t>
            </a:fld>
            <a:endParaRPr lang="ja-JP" altLang="en-US" sz="1400" dirty="0">
              <a:latin typeface="Arial"/>
              <a:ea typeface="ＭＳ Ｐゴシック"/>
            </a:endParaRPr>
          </a:p>
        </p:txBody>
      </p:sp>
      <p:sp>
        <p:nvSpPr>
          <p:cNvPr id="726018" name="Rectangle 2"/>
          <p:cNvSpPr>
            <a:spLocks noGrp="1" noChangeArrowheads="1"/>
          </p:cNvSpPr>
          <p:nvPr>
            <p:ph type="dt" sz="half" idx="2"/>
          </p:nvPr>
        </p:nvSpPr>
        <p:spPr bwMode="auto">
          <a:xfrm>
            <a:off x="7699375" y="263525"/>
            <a:ext cx="1862138" cy="217488"/>
          </a:xfrm>
          <a:prstGeom prst="rect">
            <a:avLst/>
          </a:prstGeom>
          <a:noFill/>
          <a:ln w="9525">
            <a:noFill/>
            <a:miter lim="800000"/>
            <a:headEnd/>
            <a:tailEnd/>
          </a:ln>
          <a:effectLst/>
        </p:spPr>
        <p:txBody>
          <a:bodyPr vert="horz" wrap="square" lIns="0" tIns="61179" rIns="99022" bIns="49511" numCol="1" anchor="t" anchorCtr="0" compatLnSpc="1">
            <a:prstTxWarp prst="textNoShape">
              <a:avLst/>
            </a:prstTxWarp>
            <a:spAutoFit/>
          </a:bodyPr>
          <a:lstStyle>
            <a:lvl1pPr algn="r" defTabSz="990600">
              <a:lnSpc>
                <a:spcPct val="100000"/>
              </a:lnSpc>
              <a:buClrTx/>
              <a:buFontTx/>
              <a:buNone/>
              <a:defRPr sz="700">
                <a:solidFill>
                  <a:srgbClr val="5F5F5F"/>
                </a:solidFill>
              </a:defRPr>
            </a:lvl1pPr>
          </a:lstStyle>
          <a:p>
            <a:fld id="{04740063-5BE4-4705-AA78-8E7EAD84B560}" type="datetime8">
              <a:rPr lang="en-US" altLang="ja-JP" smtClean="0">
                <a:latin typeface="Arial"/>
                <a:ea typeface="ＭＳ Ｐゴシック"/>
              </a:rPr>
              <a:pPr/>
              <a:t>5/10/2018 2:03 PM</a:t>
            </a:fld>
            <a:endParaRPr lang="en-US" altLang="ja-JP">
              <a:latin typeface="Arial"/>
              <a:ea typeface="ＭＳ Ｐゴシック"/>
            </a:endParaRPr>
          </a:p>
        </p:txBody>
      </p:sp>
      <p:sp>
        <p:nvSpPr>
          <p:cNvPr id="726020" name="Rectangle 4"/>
          <p:cNvSpPr>
            <a:spLocks noGrp="1" noChangeArrowheads="1"/>
          </p:cNvSpPr>
          <p:nvPr>
            <p:ph type="title"/>
          </p:nvPr>
        </p:nvSpPr>
        <p:spPr bwMode="auto">
          <a:xfrm>
            <a:off x="355605" y="522288"/>
            <a:ext cx="9224963" cy="512762"/>
          </a:xfrm>
          <a:prstGeom prst="rect">
            <a:avLst/>
          </a:prstGeom>
          <a:noFill/>
          <a:ln w="9525">
            <a:noFill/>
            <a:miter lim="800000"/>
            <a:headEnd/>
            <a:tailEnd/>
          </a:ln>
          <a:effectLst/>
        </p:spPr>
        <p:txBody>
          <a:bodyPr vert="horz" wrap="square" lIns="0" tIns="35988" rIns="0" bIns="49511" numCol="1" anchor="t" anchorCtr="0" compatLnSpc="1">
            <a:prstTxWarp prst="textNoShape">
              <a:avLst/>
            </a:prstTxWarp>
            <a:spAutoFit/>
          </a:bodyPr>
          <a:lstStyle/>
          <a:p>
            <a:pPr lvl="0"/>
            <a:r>
              <a:rPr lang="ja-JP" altLang="en-US" smtClean="0"/>
              <a:t>マスタータイトルの書式設定</a:t>
            </a:r>
          </a:p>
        </p:txBody>
      </p:sp>
      <p:sp>
        <p:nvSpPr>
          <p:cNvPr id="726021" name="Rectangle 5"/>
          <p:cNvSpPr>
            <a:spLocks noGrp="1" noChangeArrowheads="1"/>
          </p:cNvSpPr>
          <p:nvPr>
            <p:ph type="body" idx="1"/>
          </p:nvPr>
        </p:nvSpPr>
        <p:spPr bwMode="auto">
          <a:xfrm>
            <a:off x="323850" y="1285875"/>
            <a:ext cx="9247188"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smtClean="0"/>
              <a:t>第 </a:t>
            </a:r>
            <a:r>
              <a:rPr lang="en-US" altLang="ja-JP" dirty="0" smtClean="0"/>
              <a:t>1 </a:t>
            </a:r>
            <a:r>
              <a:rPr lang="ja-JP" altLang="en-US" dirty="0" smtClean="0"/>
              <a:t>レベル</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p:txBody>
      </p:sp>
      <p:grpSp>
        <p:nvGrpSpPr>
          <p:cNvPr id="2" name="Group 38"/>
          <p:cNvGrpSpPr>
            <a:grpSpLocks/>
          </p:cNvGrpSpPr>
          <p:nvPr userDrawn="1"/>
        </p:nvGrpSpPr>
        <p:grpSpPr bwMode="auto">
          <a:xfrm>
            <a:off x="323855" y="460375"/>
            <a:ext cx="9261475" cy="622300"/>
            <a:chOff x="236" y="290"/>
            <a:chExt cx="5771" cy="392"/>
          </a:xfrm>
        </p:grpSpPr>
        <p:sp>
          <p:nvSpPr>
            <p:cNvPr id="726023" name="Line 7"/>
            <p:cNvSpPr>
              <a:spLocks noChangeShapeType="1"/>
            </p:cNvSpPr>
            <p:nvPr userDrawn="1"/>
          </p:nvSpPr>
          <p:spPr bwMode="auto">
            <a:xfrm flipV="1">
              <a:off x="236" y="290"/>
              <a:ext cx="5768" cy="2"/>
            </a:xfrm>
            <a:prstGeom prst="line">
              <a:avLst/>
            </a:prstGeom>
            <a:noFill/>
            <a:ln w="25400">
              <a:solidFill>
                <a:srgbClr val="E60000"/>
              </a:solidFill>
              <a:round/>
              <a:headEnd/>
              <a:tailEnd/>
            </a:ln>
            <a:effectLst/>
          </p:spPr>
          <p:txBody>
            <a:bodyPr>
              <a:spAutoFit/>
            </a:bodyPr>
            <a:lstStyle/>
            <a:p>
              <a:pPr>
                <a:buClr>
                  <a:srgbClr val="EEECE1"/>
                </a:buClr>
              </a:pPr>
              <a:endParaRPr lang="ja-JP" altLang="en-US">
                <a:latin typeface="Arial"/>
                <a:ea typeface="ＭＳ Ｐゴシック"/>
              </a:endParaRPr>
            </a:p>
          </p:txBody>
        </p:sp>
        <p:sp>
          <p:nvSpPr>
            <p:cNvPr id="726024" name="Line 8"/>
            <p:cNvSpPr>
              <a:spLocks noChangeShapeType="1"/>
            </p:cNvSpPr>
            <p:nvPr userDrawn="1"/>
          </p:nvSpPr>
          <p:spPr bwMode="auto">
            <a:xfrm flipV="1">
              <a:off x="236" y="682"/>
              <a:ext cx="5771" cy="0"/>
            </a:xfrm>
            <a:prstGeom prst="line">
              <a:avLst/>
            </a:prstGeom>
            <a:noFill/>
            <a:ln w="15875">
              <a:solidFill>
                <a:srgbClr val="808080"/>
              </a:solidFill>
              <a:round/>
              <a:headEnd/>
              <a:tailEnd/>
            </a:ln>
            <a:effectLst/>
          </p:spPr>
          <p:txBody>
            <a:bodyPr>
              <a:spAutoFit/>
            </a:bodyPr>
            <a:lstStyle/>
            <a:p>
              <a:pPr>
                <a:buClr>
                  <a:srgbClr val="EEECE1"/>
                </a:buClr>
              </a:pPr>
              <a:endParaRPr lang="ja-JP" altLang="en-US">
                <a:latin typeface="Arial"/>
                <a:ea typeface="ＭＳ Ｐゴシック"/>
              </a:endParaRPr>
            </a:p>
          </p:txBody>
        </p:sp>
      </p:grpSp>
      <p:sp>
        <p:nvSpPr>
          <p:cNvPr id="726028" name="Line 12"/>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29" name="Line 13"/>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2" name="Line 1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3" name="Line 1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4" name="Line 1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7" name="Line 21"/>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8" name="Line 22"/>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9" name="Line 23"/>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2" name="Line 2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3" name="Line 2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6" name="Line 30"/>
          <p:cNvSpPr>
            <a:spLocks noChangeShapeType="1"/>
          </p:cNvSpPr>
          <p:nvPr userDrawn="1"/>
        </p:nvSpPr>
        <p:spPr bwMode="auto">
          <a:xfrm>
            <a:off x="9578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7" name="Line 31"/>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8" name="Line 32"/>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9" name="Line 33"/>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52" name="Line 36"/>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53" name="Line 37"/>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55" name="Line 39"/>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56" name="Line 40"/>
          <p:cNvSpPr>
            <a:spLocks noChangeShapeType="1"/>
          </p:cNvSpPr>
          <p:nvPr userDrawn="1"/>
        </p:nvSpPr>
        <p:spPr bwMode="auto">
          <a:xfrm>
            <a:off x="9578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pic>
        <p:nvPicPr>
          <p:cNvPr id="28" name="Picture 2"/>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Lst>
  <p:hf hdr="0" ftr="0" dt="0"/>
  <p:txStyles>
    <p:titleStyle>
      <a:lvl1pPr algn="l" defTabSz="990600" rtl="0" fontAlgn="base">
        <a:spcBef>
          <a:spcPct val="0"/>
        </a:spcBef>
        <a:spcAft>
          <a:spcPct val="0"/>
        </a:spcAft>
        <a:defRPr kumimoji="1" sz="2800" b="1">
          <a:solidFill>
            <a:schemeClr val="tx2"/>
          </a:solidFill>
          <a:latin typeface="+mj-lt"/>
          <a:ea typeface="+mj-ea"/>
          <a:cs typeface="+mj-cs"/>
        </a:defRPr>
      </a:lvl1pPr>
      <a:lvl2pPr algn="l" defTabSz="990600" rtl="0" fontAlgn="base">
        <a:spcBef>
          <a:spcPct val="0"/>
        </a:spcBef>
        <a:spcAft>
          <a:spcPct val="0"/>
        </a:spcAft>
        <a:defRPr kumimoji="1" sz="2800" b="1">
          <a:solidFill>
            <a:schemeClr val="tx2"/>
          </a:solidFill>
          <a:latin typeface="Arial" charset="0"/>
          <a:ea typeface="ＭＳ Ｐゴシック" charset="-128"/>
        </a:defRPr>
      </a:lvl2pPr>
      <a:lvl3pPr algn="l" defTabSz="990600" rtl="0" fontAlgn="base">
        <a:spcBef>
          <a:spcPct val="0"/>
        </a:spcBef>
        <a:spcAft>
          <a:spcPct val="0"/>
        </a:spcAft>
        <a:defRPr kumimoji="1" sz="2800" b="1">
          <a:solidFill>
            <a:schemeClr val="tx2"/>
          </a:solidFill>
          <a:latin typeface="Arial" charset="0"/>
          <a:ea typeface="ＭＳ Ｐゴシック" charset="-128"/>
        </a:defRPr>
      </a:lvl3pPr>
      <a:lvl4pPr algn="l" defTabSz="990600" rtl="0" fontAlgn="base">
        <a:spcBef>
          <a:spcPct val="0"/>
        </a:spcBef>
        <a:spcAft>
          <a:spcPct val="0"/>
        </a:spcAft>
        <a:defRPr kumimoji="1" sz="2800" b="1">
          <a:solidFill>
            <a:schemeClr val="tx2"/>
          </a:solidFill>
          <a:latin typeface="Arial" charset="0"/>
          <a:ea typeface="ＭＳ Ｐゴシック" charset="-128"/>
        </a:defRPr>
      </a:lvl4pPr>
      <a:lvl5pPr algn="l" defTabSz="990600" rtl="0" fontAlgn="base">
        <a:spcBef>
          <a:spcPct val="0"/>
        </a:spcBef>
        <a:spcAft>
          <a:spcPct val="0"/>
        </a:spcAft>
        <a:defRPr kumimoji="1" sz="2800" b="1">
          <a:solidFill>
            <a:schemeClr val="tx2"/>
          </a:solidFill>
          <a:latin typeface="Arial" charset="0"/>
          <a:ea typeface="ＭＳ Ｐゴシック" charset="-128"/>
        </a:defRPr>
      </a:lvl5pPr>
      <a:lvl6pPr marL="457200" algn="l" defTabSz="990600" rtl="0" fontAlgn="base">
        <a:spcBef>
          <a:spcPct val="0"/>
        </a:spcBef>
        <a:spcAft>
          <a:spcPct val="0"/>
        </a:spcAft>
        <a:defRPr kumimoji="1" sz="2800" b="1">
          <a:solidFill>
            <a:schemeClr val="tx2"/>
          </a:solidFill>
          <a:latin typeface="Arial" charset="0"/>
          <a:ea typeface="ＭＳ Ｐゴシック" charset="-128"/>
        </a:defRPr>
      </a:lvl6pPr>
      <a:lvl7pPr marL="914400" algn="l" defTabSz="990600" rtl="0" fontAlgn="base">
        <a:spcBef>
          <a:spcPct val="0"/>
        </a:spcBef>
        <a:spcAft>
          <a:spcPct val="0"/>
        </a:spcAft>
        <a:defRPr kumimoji="1" sz="2800" b="1">
          <a:solidFill>
            <a:schemeClr val="tx2"/>
          </a:solidFill>
          <a:latin typeface="Arial" charset="0"/>
          <a:ea typeface="ＭＳ Ｐゴシック" charset="-128"/>
        </a:defRPr>
      </a:lvl7pPr>
      <a:lvl8pPr marL="1371600" algn="l" defTabSz="990600" rtl="0" fontAlgn="base">
        <a:spcBef>
          <a:spcPct val="0"/>
        </a:spcBef>
        <a:spcAft>
          <a:spcPct val="0"/>
        </a:spcAft>
        <a:defRPr kumimoji="1" sz="2800" b="1">
          <a:solidFill>
            <a:schemeClr val="tx2"/>
          </a:solidFill>
          <a:latin typeface="Arial" charset="0"/>
          <a:ea typeface="ＭＳ Ｐゴシック" charset="-128"/>
        </a:defRPr>
      </a:lvl8pPr>
      <a:lvl9pPr marL="1828800" algn="l" defTabSz="990600" rtl="0" fontAlgn="base">
        <a:spcBef>
          <a:spcPct val="0"/>
        </a:spcBef>
        <a:spcAft>
          <a:spcPct val="0"/>
        </a:spcAft>
        <a:defRPr kumimoji="1" sz="2800" b="1">
          <a:solidFill>
            <a:schemeClr val="tx2"/>
          </a:solidFill>
          <a:latin typeface="Arial" charset="0"/>
          <a:ea typeface="ＭＳ Ｐゴシック" charset="-128"/>
        </a:defRPr>
      </a:lvl9pPr>
    </p:titleStyle>
    <p:bodyStyle>
      <a:lvl1pPr marL="355600" indent="-355600" algn="l" rtl="0" fontAlgn="base">
        <a:lnSpc>
          <a:spcPct val="120000"/>
        </a:lnSpc>
        <a:spcBef>
          <a:spcPct val="30000"/>
        </a:spcBef>
        <a:spcAft>
          <a:spcPct val="0"/>
        </a:spcAft>
        <a:buClr>
          <a:schemeClr val="bg2"/>
        </a:buClr>
        <a:buFont typeface="Wingdings" pitchFamily="2" charset="2"/>
        <a:buChar char="n"/>
        <a:defRPr kumimoji="1">
          <a:solidFill>
            <a:srgbClr val="000000"/>
          </a:solidFill>
          <a:latin typeface="+mn-lt"/>
          <a:ea typeface="+mn-ea"/>
          <a:cs typeface="+mn-cs"/>
        </a:defRPr>
      </a:lvl1pPr>
      <a:lvl2pPr marL="631825" indent="-274638" algn="l" rtl="0" fontAlgn="base">
        <a:lnSpc>
          <a:spcPct val="120000"/>
        </a:lnSpc>
        <a:spcBef>
          <a:spcPct val="30000"/>
        </a:spcBef>
        <a:spcAft>
          <a:spcPct val="0"/>
        </a:spcAft>
        <a:buClr>
          <a:schemeClr val="bg2"/>
        </a:buClr>
        <a:buFont typeface="Wingdings" pitchFamily="2" charset="2"/>
        <a:buChar char="l"/>
        <a:defRPr kumimoji="1" sz="1600">
          <a:solidFill>
            <a:srgbClr val="000000"/>
          </a:solidFill>
          <a:latin typeface="+mn-lt"/>
          <a:ea typeface="+mn-ea"/>
        </a:defRPr>
      </a:lvl2pPr>
      <a:lvl3pPr marL="898525" indent="-265113" algn="l" rtl="0" fontAlgn="base">
        <a:lnSpc>
          <a:spcPct val="120000"/>
        </a:lnSpc>
        <a:spcBef>
          <a:spcPct val="30000"/>
        </a:spcBef>
        <a:spcAft>
          <a:spcPct val="0"/>
        </a:spcAft>
        <a:buClr>
          <a:schemeClr val="bg2"/>
        </a:buClr>
        <a:buSzPct val="75000"/>
        <a:buFont typeface="Wingdings" pitchFamily="2" charset="2"/>
        <a:buChar char="u"/>
        <a:defRPr kumimoji="1" sz="1600">
          <a:solidFill>
            <a:srgbClr val="000000"/>
          </a:solidFill>
          <a:latin typeface="+mn-lt"/>
          <a:ea typeface="+mn-ea"/>
        </a:defRPr>
      </a:lvl3pPr>
      <a:lvl4pPr marL="1171575" indent="-271463" algn="l" rtl="0" fontAlgn="base">
        <a:lnSpc>
          <a:spcPct val="120000"/>
        </a:lnSpc>
        <a:spcBef>
          <a:spcPct val="30000"/>
        </a:spcBef>
        <a:spcAft>
          <a:spcPct val="0"/>
        </a:spcAft>
        <a:buClr>
          <a:schemeClr val="bg2"/>
        </a:buClr>
        <a:buFont typeface="ＭＳ Ｐゴシック" charset="-128"/>
        <a:buChar char="ー"/>
        <a:defRPr kumimoji="1" sz="1600">
          <a:solidFill>
            <a:srgbClr val="000000"/>
          </a:solidFill>
          <a:latin typeface="+mn-lt"/>
          <a:ea typeface="+mn-ea"/>
        </a:defRPr>
      </a:lvl4pPr>
      <a:lvl5pPr marL="21494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6066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30638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5210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9782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9" name="テキスト ボックス 28"/>
          <p:cNvSpPr txBox="1"/>
          <p:nvPr userDrawn="1"/>
        </p:nvSpPr>
        <p:spPr>
          <a:xfrm>
            <a:off x="9000860" y="6458626"/>
            <a:ext cx="447559" cy="307777"/>
          </a:xfrm>
          <a:prstGeom prst="rect">
            <a:avLst/>
          </a:prstGeom>
          <a:noFill/>
        </p:spPr>
        <p:txBody>
          <a:bodyPr wrap="square" lIns="0" rIns="0" rtlCol="0">
            <a:spAutoFit/>
          </a:bodyPr>
          <a:lstStyle/>
          <a:p>
            <a:pPr algn="r">
              <a:lnSpc>
                <a:spcPct val="100000"/>
              </a:lnSpc>
              <a:spcBef>
                <a:spcPts val="0"/>
              </a:spcBef>
              <a:buClr>
                <a:srgbClr val="EEECE1"/>
              </a:buClr>
            </a:pPr>
            <a:fld id="{1444EC06-CD1E-4921-AA8C-A162CD6E605A}" type="slidenum">
              <a:rPr lang="ja-JP" altLang="en-US" sz="1400" smtClean="0"/>
              <a:pPr algn="r">
                <a:lnSpc>
                  <a:spcPct val="100000"/>
                </a:lnSpc>
                <a:spcBef>
                  <a:spcPts val="0"/>
                </a:spcBef>
                <a:buClr>
                  <a:srgbClr val="EEECE1"/>
                </a:buClr>
              </a:pPr>
              <a:t>‹#›</a:t>
            </a:fld>
            <a:endParaRPr lang="ja-JP" altLang="en-US" sz="1400" dirty="0"/>
          </a:p>
        </p:txBody>
      </p:sp>
      <p:sp>
        <p:nvSpPr>
          <p:cNvPr id="726018" name="Rectangle 2"/>
          <p:cNvSpPr>
            <a:spLocks noGrp="1" noChangeArrowheads="1"/>
          </p:cNvSpPr>
          <p:nvPr>
            <p:ph type="dt" sz="half" idx="2"/>
          </p:nvPr>
        </p:nvSpPr>
        <p:spPr bwMode="auto">
          <a:xfrm>
            <a:off x="7699375" y="263525"/>
            <a:ext cx="1862138" cy="217488"/>
          </a:xfrm>
          <a:prstGeom prst="rect">
            <a:avLst/>
          </a:prstGeom>
          <a:noFill/>
          <a:ln w="9525">
            <a:noFill/>
            <a:miter lim="800000"/>
            <a:headEnd/>
            <a:tailEnd/>
          </a:ln>
          <a:effectLst/>
        </p:spPr>
        <p:txBody>
          <a:bodyPr vert="horz" wrap="square" lIns="0" tIns="61179" rIns="99022" bIns="49511" numCol="1" anchor="t" anchorCtr="0" compatLnSpc="1">
            <a:prstTxWarp prst="textNoShape">
              <a:avLst/>
            </a:prstTxWarp>
            <a:spAutoFit/>
          </a:bodyPr>
          <a:lstStyle>
            <a:lvl1pPr algn="r" defTabSz="990600">
              <a:lnSpc>
                <a:spcPct val="100000"/>
              </a:lnSpc>
              <a:buClrTx/>
              <a:buFontTx/>
              <a:buNone/>
              <a:defRPr sz="700">
                <a:solidFill>
                  <a:srgbClr val="5F5F5F"/>
                </a:solidFill>
              </a:defRPr>
            </a:lvl1pPr>
          </a:lstStyle>
          <a:p>
            <a:fld id="{04740063-5BE4-4705-AA78-8E7EAD84B560}" type="datetime8">
              <a:rPr lang="en-US" altLang="ja-JP" smtClean="0"/>
              <a:pPr/>
              <a:t>5/10/2018 2:03 PM</a:t>
            </a:fld>
            <a:endParaRPr lang="en-US" altLang="ja-JP"/>
          </a:p>
        </p:txBody>
      </p:sp>
      <p:sp>
        <p:nvSpPr>
          <p:cNvPr id="726020" name="Rectangle 4"/>
          <p:cNvSpPr>
            <a:spLocks noGrp="1" noChangeArrowheads="1"/>
          </p:cNvSpPr>
          <p:nvPr>
            <p:ph type="title"/>
          </p:nvPr>
        </p:nvSpPr>
        <p:spPr bwMode="auto">
          <a:xfrm>
            <a:off x="355605" y="522288"/>
            <a:ext cx="9224963" cy="512762"/>
          </a:xfrm>
          <a:prstGeom prst="rect">
            <a:avLst/>
          </a:prstGeom>
          <a:noFill/>
          <a:ln w="9525">
            <a:noFill/>
            <a:miter lim="800000"/>
            <a:headEnd/>
            <a:tailEnd/>
          </a:ln>
          <a:effectLst/>
        </p:spPr>
        <p:txBody>
          <a:bodyPr vert="horz" wrap="square" lIns="0" tIns="35988" rIns="0" bIns="49511" numCol="1" anchor="t" anchorCtr="0" compatLnSpc="1">
            <a:prstTxWarp prst="textNoShape">
              <a:avLst/>
            </a:prstTxWarp>
            <a:spAutoFit/>
          </a:bodyPr>
          <a:lstStyle/>
          <a:p>
            <a:pPr lvl="0"/>
            <a:r>
              <a:rPr lang="ja-JP" altLang="en-US" smtClean="0"/>
              <a:t>マスタータイトルの書式設定</a:t>
            </a:r>
          </a:p>
        </p:txBody>
      </p:sp>
      <p:sp>
        <p:nvSpPr>
          <p:cNvPr id="726021" name="Rectangle 5"/>
          <p:cNvSpPr>
            <a:spLocks noGrp="1" noChangeArrowheads="1"/>
          </p:cNvSpPr>
          <p:nvPr>
            <p:ph type="body" idx="1"/>
          </p:nvPr>
        </p:nvSpPr>
        <p:spPr bwMode="auto">
          <a:xfrm>
            <a:off x="323850" y="1285875"/>
            <a:ext cx="9247188"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smtClean="0"/>
              <a:t>第 </a:t>
            </a:r>
            <a:r>
              <a:rPr lang="en-US" altLang="ja-JP" dirty="0" smtClean="0"/>
              <a:t>1 </a:t>
            </a:r>
            <a:r>
              <a:rPr lang="ja-JP" altLang="en-US" dirty="0" smtClean="0"/>
              <a:t>レベル</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p:txBody>
      </p:sp>
      <p:grpSp>
        <p:nvGrpSpPr>
          <p:cNvPr id="2" name="Group 38"/>
          <p:cNvGrpSpPr>
            <a:grpSpLocks/>
          </p:cNvGrpSpPr>
          <p:nvPr userDrawn="1"/>
        </p:nvGrpSpPr>
        <p:grpSpPr bwMode="auto">
          <a:xfrm>
            <a:off x="323855" y="460375"/>
            <a:ext cx="9261475" cy="622300"/>
            <a:chOff x="236" y="290"/>
            <a:chExt cx="5771" cy="392"/>
          </a:xfrm>
        </p:grpSpPr>
        <p:sp>
          <p:nvSpPr>
            <p:cNvPr id="726023" name="Line 7"/>
            <p:cNvSpPr>
              <a:spLocks noChangeShapeType="1"/>
            </p:cNvSpPr>
            <p:nvPr userDrawn="1"/>
          </p:nvSpPr>
          <p:spPr bwMode="auto">
            <a:xfrm flipV="1">
              <a:off x="236" y="290"/>
              <a:ext cx="5768" cy="2"/>
            </a:xfrm>
            <a:prstGeom prst="line">
              <a:avLst/>
            </a:prstGeom>
            <a:noFill/>
            <a:ln w="25400">
              <a:solidFill>
                <a:srgbClr val="E60000"/>
              </a:solidFill>
              <a:round/>
              <a:headEnd/>
              <a:tailEnd/>
            </a:ln>
            <a:effectLst/>
          </p:spPr>
          <p:txBody>
            <a:bodyPr>
              <a:spAutoFit/>
            </a:bodyPr>
            <a:lstStyle/>
            <a:p>
              <a:pPr>
                <a:buClr>
                  <a:srgbClr val="EEECE1"/>
                </a:buClr>
              </a:pPr>
              <a:endParaRPr lang="ja-JP" altLang="en-US"/>
            </a:p>
          </p:txBody>
        </p:sp>
        <p:sp>
          <p:nvSpPr>
            <p:cNvPr id="726024" name="Line 8"/>
            <p:cNvSpPr>
              <a:spLocks noChangeShapeType="1"/>
            </p:cNvSpPr>
            <p:nvPr userDrawn="1"/>
          </p:nvSpPr>
          <p:spPr bwMode="auto">
            <a:xfrm flipV="1">
              <a:off x="236" y="682"/>
              <a:ext cx="5771" cy="0"/>
            </a:xfrm>
            <a:prstGeom prst="line">
              <a:avLst/>
            </a:prstGeom>
            <a:noFill/>
            <a:ln w="15875">
              <a:solidFill>
                <a:srgbClr val="808080"/>
              </a:solidFill>
              <a:round/>
              <a:headEnd/>
              <a:tailEnd/>
            </a:ln>
            <a:effectLst/>
          </p:spPr>
          <p:txBody>
            <a:bodyPr>
              <a:spAutoFit/>
            </a:bodyPr>
            <a:lstStyle/>
            <a:p>
              <a:pPr>
                <a:buClr>
                  <a:srgbClr val="EEECE1"/>
                </a:buClr>
              </a:pPr>
              <a:endParaRPr lang="ja-JP" altLang="en-US"/>
            </a:p>
          </p:txBody>
        </p:sp>
      </p:grpSp>
      <p:sp>
        <p:nvSpPr>
          <p:cNvPr id="726028" name="Line 12"/>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29" name="Line 13"/>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2" name="Line 1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3" name="Line 1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4" name="Line 1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7" name="Line 21"/>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8" name="Line 22"/>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9" name="Line 23"/>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2" name="Line 2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3" name="Line 2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6" name="Line 30"/>
          <p:cNvSpPr>
            <a:spLocks noChangeShapeType="1"/>
          </p:cNvSpPr>
          <p:nvPr userDrawn="1"/>
        </p:nvSpPr>
        <p:spPr bwMode="auto">
          <a:xfrm>
            <a:off x="9578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7" name="Line 31"/>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8" name="Line 32"/>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9" name="Line 33"/>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2" name="Line 36"/>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3" name="Line 37"/>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5" name="Line 39"/>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6" name="Line 40"/>
          <p:cNvSpPr>
            <a:spLocks noChangeShapeType="1"/>
          </p:cNvSpPr>
          <p:nvPr userDrawn="1"/>
        </p:nvSpPr>
        <p:spPr bwMode="auto">
          <a:xfrm>
            <a:off x="9578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pic>
        <p:nvPicPr>
          <p:cNvPr id="28" name="Picture 2"/>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2" r:id="rId7"/>
    <p:sldLayoutId id="2147484093" r:id="rId8"/>
    <p:sldLayoutId id="2147484094" r:id="rId9"/>
  </p:sldLayoutIdLst>
  <p:hf hdr="0" ftr="0" dt="0"/>
  <p:txStyles>
    <p:titleStyle>
      <a:lvl1pPr algn="l" defTabSz="990600" rtl="0" fontAlgn="base">
        <a:spcBef>
          <a:spcPct val="0"/>
        </a:spcBef>
        <a:spcAft>
          <a:spcPct val="0"/>
        </a:spcAft>
        <a:defRPr kumimoji="1" sz="2800" b="1">
          <a:solidFill>
            <a:schemeClr val="tx2"/>
          </a:solidFill>
          <a:latin typeface="+mj-lt"/>
          <a:ea typeface="+mj-ea"/>
          <a:cs typeface="+mj-cs"/>
        </a:defRPr>
      </a:lvl1pPr>
      <a:lvl2pPr algn="l" defTabSz="990600" rtl="0" fontAlgn="base">
        <a:spcBef>
          <a:spcPct val="0"/>
        </a:spcBef>
        <a:spcAft>
          <a:spcPct val="0"/>
        </a:spcAft>
        <a:defRPr kumimoji="1" sz="2800" b="1">
          <a:solidFill>
            <a:schemeClr val="tx2"/>
          </a:solidFill>
          <a:latin typeface="Arial" charset="0"/>
          <a:ea typeface="ＭＳ Ｐゴシック" charset="-128"/>
        </a:defRPr>
      </a:lvl2pPr>
      <a:lvl3pPr algn="l" defTabSz="990600" rtl="0" fontAlgn="base">
        <a:spcBef>
          <a:spcPct val="0"/>
        </a:spcBef>
        <a:spcAft>
          <a:spcPct val="0"/>
        </a:spcAft>
        <a:defRPr kumimoji="1" sz="2800" b="1">
          <a:solidFill>
            <a:schemeClr val="tx2"/>
          </a:solidFill>
          <a:latin typeface="Arial" charset="0"/>
          <a:ea typeface="ＭＳ Ｐゴシック" charset="-128"/>
        </a:defRPr>
      </a:lvl3pPr>
      <a:lvl4pPr algn="l" defTabSz="990600" rtl="0" fontAlgn="base">
        <a:spcBef>
          <a:spcPct val="0"/>
        </a:spcBef>
        <a:spcAft>
          <a:spcPct val="0"/>
        </a:spcAft>
        <a:defRPr kumimoji="1" sz="2800" b="1">
          <a:solidFill>
            <a:schemeClr val="tx2"/>
          </a:solidFill>
          <a:latin typeface="Arial" charset="0"/>
          <a:ea typeface="ＭＳ Ｐゴシック" charset="-128"/>
        </a:defRPr>
      </a:lvl4pPr>
      <a:lvl5pPr algn="l" defTabSz="990600" rtl="0" fontAlgn="base">
        <a:spcBef>
          <a:spcPct val="0"/>
        </a:spcBef>
        <a:spcAft>
          <a:spcPct val="0"/>
        </a:spcAft>
        <a:defRPr kumimoji="1" sz="2800" b="1">
          <a:solidFill>
            <a:schemeClr val="tx2"/>
          </a:solidFill>
          <a:latin typeface="Arial" charset="0"/>
          <a:ea typeface="ＭＳ Ｐゴシック" charset="-128"/>
        </a:defRPr>
      </a:lvl5pPr>
      <a:lvl6pPr marL="457200" algn="l" defTabSz="990600" rtl="0" fontAlgn="base">
        <a:spcBef>
          <a:spcPct val="0"/>
        </a:spcBef>
        <a:spcAft>
          <a:spcPct val="0"/>
        </a:spcAft>
        <a:defRPr kumimoji="1" sz="2800" b="1">
          <a:solidFill>
            <a:schemeClr val="tx2"/>
          </a:solidFill>
          <a:latin typeface="Arial" charset="0"/>
          <a:ea typeface="ＭＳ Ｐゴシック" charset="-128"/>
        </a:defRPr>
      </a:lvl6pPr>
      <a:lvl7pPr marL="914400" algn="l" defTabSz="990600" rtl="0" fontAlgn="base">
        <a:spcBef>
          <a:spcPct val="0"/>
        </a:spcBef>
        <a:spcAft>
          <a:spcPct val="0"/>
        </a:spcAft>
        <a:defRPr kumimoji="1" sz="2800" b="1">
          <a:solidFill>
            <a:schemeClr val="tx2"/>
          </a:solidFill>
          <a:latin typeface="Arial" charset="0"/>
          <a:ea typeface="ＭＳ Ｐゴシック" charset="-128"/>
        </a:defRPr>
      </a:lvl7pPr>
      <a:lvl8pPr marL="1371600" algn="l" defTabSz="990600" rtl="0" fontAlgn="base">
        <a:spcBef>
          <a:spcPct val="0"/>
        </a:spcBef>
        <a:spcAft>
          <a:spcPct val="0"/>
        </a:spcAft>
        <a:defRPr kumimoji="1" sz="2800" b="1">
          <a:solidFill>
            <a:schemeClr val="tx2"/>
          </a:solidFill>
          <a:latin typeface="Arial" charset="0"/>
          <a:ea typeface="ＭＳ Ｐゴシック" charset="-128"/>
        </a:defRPr>
      </a:lvl8pPr>
      <a:lvl9pPr marL="1828800" algn="l" defTabSz="990600" rtl="0" fontAlgn="base">
        <a:spcBef>
          <a:spcPct val="0"/>
        </a:spcBef>
        <a:spcAft>
          <a:spcPct val="0"/>
        </a:spcAft>
        <a:defRPr kumimoji="1" sz="2800" b="1">
          <a:solidFill>
            <a:schemeClr val="tx2"/>
          </a:solidFill>
          <a:latin typeface="Arial" charset="0"/>
          <a:ea typeface="ＭＳ Ｐゴシック" charset="-128"/>
        </a:defRPr>
      </a:lvl9pPr>
    </p:titleStyle>
    <p:bodyStyle>
      <a:lvl1pPr marL="355600" indent="-355600" algn="l" rtl="0" fontAlgn="base">
        <a:lnSpc>
          <a:spcPct val="120000"/>
        </a:lnSpc>
        <a:spcBef>
          <a:spcPct val="30000"/>
        </a:spcBef>
        <a:spcAft>
          <a:spcPct val="0"/>
        </a:spcAft>
        <a:buClr>
          <a:schemeClr val="bg2"/>
        </a:buClr>
        <a:buFont typeface="Wingdings" pitchFamily="2" charset="2"/>
        <a:buChar char="n"/>
        <a:defRPr kumimoji="1">
          <a:solidFill>
            <a:srgbClr val="000000"/>
          </a:solidFill>
          <a:latin typeface="+mn-lt"/>
          <a:ea typeface="+mn-ea"/>
          <a:cs typeface="+mn-cs"/>
        </a:defRPr>
      </a:lvl1pPr>
      <a:lvl2pPr marL="631825" indent="-274638" algn="l" rtl="0" fontAlgn="base">
        <a:lnSpc>
          <a:spcPct val="120000"/>
        </a:lnSpc>
        <a:spcBef>
          <a:spcPct val="30000"/>
        </a:spcBef>
        <a:spcAft>
          <a:spcPct val="0"/>
        </a:spcAft>
        <a:buClr>
          <a:schemeClr val="bg2"/>
        </a:buClr>
        <a:buFont typeface="Wingdings" pitchFamily="2" charset="2"/>
        <a:buChar char="l"/>
        <a:defRPr kumimoji="1" sz="1600">
          <a:solidFill>
            <a:srgbClr val="000000"/>
          </a:solidFill>
          <a:latin typeface="+mn-lt"/>
          <a:ea typeface="+mn-ea"/>
        </a:defRPr>
      </a:lvl2pPr>
      <a:lvl3pPr marL="898525" indent="-265113" algn="l" rtl="0" fontAlgn="base">
        <a:lnSpc>
          <a:spcPct val="120000"/>
        </a:lnSpc>
        <a:spcBef>
          <a:spcPct val="30000"/>
        </a:spcBef>
        <a:spcAft>
          <a:spcPct val="0"/>
        </a:spcAft>
        <a:buClr>
          <a:schemeClr val="bg2"/>
        </a:buClr>
        <a:buSzPct val="75000"/>
        <a:buFont typeface="Wingdings" pitchFamily="2" charset="2"/>
        <a:buChar char="u"/>
        <a:defRPr kumimoji="1" sz="1600">
          <a:solidFill>
            <a:srgbClr val="000000"/>
          </a:solidFill>
          <a:latin typeface="+mn-lt"/>
          <a:ea typeface="+mn-ea"/>
        </a:defRPr>
      </a:lvl3pPr>
      <a:lvl4pPr marL="1171575" indent="-271463" algn="l" rtl="0" fontAlgn="base">
        <a:lnSpc>
          <a:spcPct val="120000"/>
        </a:lnSpc>
        <a:spcBef>
          <a:spcPct val="30000"/>
        </a:spcBef>
        <a:spcAft>
          <a:spcPct val="0"/>
        </a:spcAft>
        <a:buClr>
          <a:schemeClr val="bg2"/>
        </a:buClr>
        <a:buFont typeface="ＭＳ Ｐゴシック" charset="-128"/>
        <a:buChar char="ー"/>
        <a:defRPr kumimoji="1" sz="1600">
          <a:solidFill>
            <a:srgbClr val="000000"/>
          </a:solidFill>
          <a:latin typeface="+mn-lt"/>
          <a:ea typeface="+mn-ea"/>
        </a:defRPr>
      </a:lvl4pPr>
      <a:lvl5pPr marL="21494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6066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30638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5210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9782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9" name="テキスト ボックス 28"/>
          <p:cNvSpPr txBox="1"/>
          <p:nvPr userDrawn="1"/>
        </p:nvSpPr>
        <p:spPr>
          <a:xfrm>
            <a:off x="9000860" y="6458626"/>
            <a:ext cx="447559" cy="307777"/>
          </a:xfrm>
          <a:prstGeom prst="rect">
            <a:avLst/>
          </a:prstGeom>
          <a:noFill/>
        </p:spPr>
        <p:txBody>
          <a:bodyPr wrap="square" lIns="0" rIns="0" rtlCol="0">
            <a:spAutoFit/>
          </a:bodyPr>
          <a:lstStyle/>
          <a:p>
            <a:pPr algn="r">
              <a:lnSpc>
                <a:spcPct val="100000"/>
              </a:lnSpc>
              <a:spcBef>
                <a:spcPts val="0"/>
              </a:spcBef>
              <a:buClr>
                <a:srgbClr val="EEECE1"/>
              </a:buClr>
            </a:pPr>
            <a:fld id="{1444EC06-CD1E-4921-AA8C-A162CD6E605A}" type="slidenum">
              <a:rPr lang="ja-JP" altLang="en-US" sz="1400" smtClean="0"/>
              <a:pPr algn="r">
                <a:lnSpc>
                  <a:spcPct val="100000"/>
                </a:lnSpc>
                <a:spcBef>
                  <a:spcPts val="0"/>
                </a:spcBef>
                <a:buClr>
                  <a:srgbClr val="EEECE1"/>
                </a:buClr>
              </a:pPr>
              <a:t>‹#›</a:t>
            </a:fld>
            <a:endParaRPr lang="ja-JP" altLang="en-US" sz="1400" dirty="0"/>
          </a:p>
        </p:txBody>
      </p:sp>
      <p:sp>
        <p:nvSpPr>
          <p:cNvPr id="726018" name="Rectangle 2"/>
          <p:cNvSpPr>
            <a:spLocks noGrp="1" noChangeArrowheads="1"/>
          </p:cNvSpPr>
          <p:nvPr>
            <p:ph type="dt" sz="half" idx="2"/>
          </p:nvPr>
        </p:nvSpPr>
        <p:spPr bwMode="auto">
          <a:xfrm>
            <a:off x="7699375" y="263525"/>
            <a:ext cx="1862138" cy="217488"/>
          </a:xfrm>
          <a:prstGeom prst="rect">
            <a:avLst/>
          </a:prstGeom>
          <a:noFill/>
          <a:ln w="9525">
            <a:noFill/>
            <a:miter lim="800000"/>
            <a:headEnd/>
            <a:tailEnd/>
          </a:ln>
          <a:effectLst/>
        </p:spPr>
        <p:txBody>
          <a:bodyPr vert="horz" wrap="square" lIns="0" tIns="61179" rIns="99022" bIns="49511" numCol="1" anchor="t" anchorCtr="0" compatLnSpc="1">
            <a:prstTxWarp prst="textNoShape">
              <a:avLst/>
            </a:prstTxWarp>
            <a:spAutoFit/>
          </a:bodyPr>
          <a:lstStyle>
            <a:lvl1pPr algn="r" defTabSz="990600">
              <a:lnSpc>
                <a:spcPct val="100000"/>
              </a:lnSpc>
              <a:buClrTx/>
              <a:buFontTx/>
              <a:buNone/>
              <a:defRPr sz="700">
                <a:solidFill>
                  <a:srgbClr val="5F5F5F"/>
                </a:solidFill>
              </a:defRPr>
            </a:lvl1pPr>
          </a:lstStyle>
          <a:p>
            <a:fld id="{04740063-5BE4-4705-AA78-8E7EAD84B560}" type="datetime8">
              <a:rPr lang="en-US" altLang="ja-JP" smtClean="0"/>
              <a:pPr/>
              <a:t>5/10/2018 2:03 PM</a:t>
            </a:fld>
            <a:endParaRPr lang="en-US" altLang="ja-JP"/>
          </a:p>
        </p:txBody>
      </p:sp>
      <p:sp>
        <p:nvSpPr>
          <p:cNvPr id="726020" name="Rectangle 4"/>
          <p:cNvSpPr>
            <a:spLocks noGrp="1" noChangeArrowheads="1"/>
          </p:cNvSpPr>
          <p:nvPr>
            <p:ph type="title"/>
          </p:nvPr>
        </p:nvSpPr>
        <p:spPr bwMode="auto">
          <a:xfrm>
            <a:off x="355605" y="522288"/>
            <a:ext cx="9224963" cy="512762"/>
          </a:xfrm>
          <a:prstGeom prst="rect">
            <a:avLst/>
          </a:prstGeom>
          <a:noFill/>
          <a:ln w="9525">
            <a:noFill/>
            <a:miter lim="800000"/>
            <a:headEnd/>
            <a:tailEnd/>
          </a:ln>
          <a:effectLst/>
        </p:spPr>
        <p:txBody>
          <a:bodyPr vert="horz" wrap="square" lIns="0" tIns="35988" rIns="0" bIns="49511" numCol="1" anchor="t" anchorCtr="0" compatLnSpc="1">
            <a:prstTxWarp prst="textNoShape">
              <a:avLst/>
            </a:prstTxWarp>
            <a:spAutoFit/>
          </a:bodyPr>
          <a:lstStyle/>
          <a:p>
            <a:pPr lvl="0"/>
            <a:r>
              <a:rPr lang="ja-JP" altLang="en-US" smtClean="0"/>
              <a:t>マスタータイトルの書式設定</a:t>
            </a:r>
          </a:p>
        </p:txBody>
      </p:sp>
      <p:sp>
        <p:nvSpPr>
          <p:cNvPr id="726021" name="Rectangle 5"/>
          <p:cNvSpPr>
            <a:spLocks noGrp="1" noChangeArrowheads="1"/>
          </p:cNvSpPr>
          <p:nvPr>
            <p:ph type="body" idx="1"/>
          </p:nvPr>
        </p:nvSpPr>
        <p:spPr bwMode="auto">
          <a:xfrm>
            <a:off x="323850" y="1285875"/>
            <a:ext cx="9247188"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smtClean="0"/>
              <a:t>第 </a:t>
            </a:r>
            <a:r>
              <a:rPr lang="en-US" altLang="ja-JP" dirty="0" smtClean="0"/>
              <a:t>1 </a:t>
            </a:r>
            <a:r>
              <a:rPr lang="ja-JP" altLang="en-US" dirty="0" smtClean="0"/>
              <a:t>レベル</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p:txBody>
      </p:sp>
      <p:grpSp>
        <p:nvGrpSpPr>
          <p:cNvPr id="2" name="Group 38"/>
          <p:cNvGrpSpPr>
            <a:grpSpLocks/>
          </p:cNvGrpSpPr>
          <p:nvPr userDrawn="1"/>
        </p:nvGrpSpPr>
        <p:grpSpPr bwMode="auto">
          <a:xfrm>
            <a:off x="323855" y="460375"/>
            <a:ext cx="9261475" cy="622300"/>
            <a:chOff x="236" y="290"/>
            <a:chExt cx="5771" cy="392"/>
          </a:xfrm>
        </p:grpSpPr>
        <p:sp>
          <p:nvSpPr>
            <p:cNvPr id="726023" name="Line 7"/>
            <p:cNvSpPr>
              <a:spLocks noChangeShapeType="1"/>
            </p:cNvSpPr>
            <p:nvPr userDrawn="1"/>
          </p:nvSpPr>
          <p:spPr bwMode="auto">
            <a:xfrm flipV="1">
              <a:off x="236" y="290"/>
              <a:ext cx="5768" cy="2"/>
            </a:xfrm>
            <a:prstGeom prst="line">
              <a:avLst/>
            </a:prstGeom>
            <a:noFill/>
            <a:ln w="25400">
              <a:solidFill>
                <a:srgbClr val="E60000"/>
              </a:solidFill>
              <a:round/>
              <a:headEnd/>
              <a:tailEnd/>
            </a:ln>
            <a:effectLst/>
          </p:spPr>
          <p:txBody>
            <a:bodyPr>
              <a:spAutoFit/>
            </a:bodyPr>
            <a:lstStyle/>
            <a:p>
              <a:pPr>
                <a:buClr>
                  <a:srgbClr val="EEECE1"/>
                </a:buClr>
              </a:pPr>
              <a:endParaRPr lang="ja-JP" altLang="en-US"/>
            </a:p>
          </p:txBody>
        </p:sp>
        <p:sp>
          <p:nvSpPr>
            <p:cNvPr id="726024" name="Line 8"/>
            <p:cNvSpPr>
              <a:spLocks noChangeShapeType="1"/>
            </p:cNvSpPr>
            <p:nvPr userDrawn="1"/>
          </p:nvSpPr>
          <p:spPr bwMode="auto">
            <a:xfrm flipV="1">
              <a:off x="236" y="682"/>
              <a:ext cx="5771" cy="0"/>
            </a:xfrm>
            <a:prstGeom prst="line">
              <a:avLst/>
            </a:prstGeom>
            <a:noFill/>
            <a:ln w="15875">
              <a:solidFill>
                <a:srgbClr val="808080"/>
              </a:solidFill>
              <a:round/>
              <a:headEnd/>
              <a:tailEnd/>
            </a:ln>
            <a:effectLst/>
          </p:spPr>
          <p:txBody>
            <a:bodyPr>
              <a:spAutoFit/>
            </a:bodyPr>
            <a:lstStyle/>
            <a:p>
              <a:pPr>
                <a:buClr>
                  <a:srgbClr val="EEECE1"/>
                </a:buClr>
              </a:pPr>
              <a:endParaRPr lang="ja-JP" altLang="en-US"/>
            </a:p>
          </p:txBody>
        </p:sp>
      </p:grpSp>
      <p:sp>
        <p:nvSpPr>
          <p:cNvPr id="726028" name="Line 12"/>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29" name="Line 13"/>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2" name="Line 1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3" name="Line 1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4" name="Line 1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7" name="Line 21"/>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8" name="Line 22"/>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9" name="Line 23"/>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2" name="Line 2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3" name="Line 2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6" name="Line 30"/>
          <p:cNvSpPr>
            <a:spLocks noChangeShapeType="1"/>
          </p:cNvSpPr>
          <p:nvPr userDrawn="1"/>
        </p:nvSpPr>
        <p:spPr bwMode="auto">
          <a:xfrm>
            <a:off x="9578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7" name="Line 31"/>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8" name="Line 32"/>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9" name="Line 33"/>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2" name="Line 36"/>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3" name="Line 37"/>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5" name="Line 39"/>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6" name="Line 40"/>
          <p:cNvSpPr>
            <a:spLocks noChangeShapeType="1"/>
          </p:cNvSpPr>
          <p:nvPr userDrawn="1"/>
        </p:nvSpPr>
        <p:spPr bwMode="auto">
          <a:xfrm>
            <a:off x="9578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pic>
        <p:nvPicPr>
          <p:cNvPr id="28" name="Picture 2"/>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Lst>
  <p:hf hdr="0" ftr="0" dt="0"/>
  <p:txStyles>
    <p:titleStyle>
      <a:lvl1pPr algn="l" defTabSz="990600" rtl="0" fontAlgn="base">
        <a:spcBef>
          <a:spcPct val="0"/>
        </a:spcBef>
        <a:spcAft>
          <a:spcPct val="0"/>
        </a:spcAft>
        <a:defRPr kumimoji="1" sz="2800" b="1">
          <a:solidFill>
            <a:schemeClr val="tx2"/>
          </a:solidFill>
          <a:latin typeface="+mj-lt"/>
          <a:ea typeface="+mj-ea"/>
          <a:cs typeface="+mj-cs"/>
        </a:defRPr>
      </a:lvl1pPr>
      <a:lvl2pPr algn="l" defTabSz="990600" rtl="0" fontAlgn="base">
        <a:spcBef>
          <a:spcPct val="0"/>
        </a:spcBef>
        <a:spcAft>
          <a:spcPct val="0"/>
        </a:spcAft>
        <a:defRPr kumimoji="1" sz="2800" b="1">
          <a:solidFill>
            <a:schemeClr val="tx2"/>
          </a:solidFill>
          <a:latin typeface="Arial" charset="0"/>
          <a:ea typeface="ＭＳ Ｐゴシック" charset="-128"/>
        </a:defRPr>
      </a:lvl2pPr>
      <a:lvl3pPr algn="l" defTabSz="990600" rtl="0" fontAlgn="base">
        <a:spcBef>
          <a:spcPct val="0"/>
        </a:spcBef>
        <a:spcAft>
          <a:spcPct val="0"/>
        </a:spcAft>
        <a:defRPr kumimoji="1" sz="2800" b="1">
          <a:solidFill>
            <a:schemeClr val="tx2"/>
          </a:solidFill>
          <a:latin typeface="Arial" charset="0"/>
          <a:ea typeface="ＭＳ Ｐゴシック" charset="-128"/>
        </a:defRPr>
      </a:lvl3pPr>
      <a:lvl4pPr algn="l" defTabSz="990600" rtl="0" fontAlgn="base">
        <a:spcBef>
          <a:spcPct val="0"/>
        </a:spcBef>
        <a:spcAft>
          <a:spcPct val="0"/>
        </a:spcAft>
        <a:defRPr kumimoji="1" sz="2800" b="1">
          <a:solidFill>
            <a:schemeClr val="tx2"/>
          </a:solidFill>
          <a:latin typeface="Arial" charset="0"/>
          <a:ea typeface="ＭＳ Ｐゴシック" charset="-128"/>
        </a:defRPr>
      </a:lvl4pPr>
      <a:lvl5pPr algn="l" defTabSz="990600" rtl="0" fontAlgn="base">
        <a:spcBef>
          <a:spcPct val="0"/>
        </a:spcBef>
        <a:spcAft>
          <a:spcPct val="0"/>
        </a:spcAft>
        <a:defRPr kumimoji="1" sz="2800" b="1">
          <a:solidFill>
            <a:schemeClr val="tx2"/>
          </a:solidFill>
          <a:latin typeface="Arial" charset="0"/>
          <a:ea typeface="ＭＳ Ｐゴシック" charset="-128"/>
        </a:defRPr>
      </a:lvl5pPr>
      <a:lvl6pPr marL="457200" algn="l" defTabSz="990600" rtl="0" fontAlgn="base">
        <a:spcBef>
          <a:spcPct val="0"/>
        </a:spcBef>
        <a:spcAft>
          <a:spcPct val="0"/>
        </a:spcAft>
        <a:defRPr kumimoji="1" sz="2800" b="1">
          <a:solidFill>
            <a:schemeClr val="tx2"/>
          </a:solidFill>
          <a:latin typeface="Arial" charset="0"/>
          <a:ea typeface="ＭＳ Ｐゴシック" charset="-128"/>
        </a:defRPr>
      </a:lvl6pPr>
      <a:lvl7pPr marL="914400" algn="l" defTabSz="990600" rtl="0" fontAlgn="base">
        <a:spcBef>
          <a:spcPct val="0"/>
        </a:spcBef>
        <a:spcAft>
          <a:spcPct val="0"/>
        </a:spcAft>
        <a:defRPr kumimoji="1" sz="2800" b="1">
          <a:solidFill>
            <a:schemeClr val="tx2"/>
          </a:solidFill>
          <a:latin typeface="Arial" charset="0"/>
          <a:ea typeface="ＭＳ Ｐゴシック" charset="-128"/>
        </a:defRPr>
      </a:lvl7pPr>
      <a:lvl8pPr marL="1371600" algn="l" defTabSz="990600" rtl="0" fontAlgn="base">
        <a:spcBef>
          <a:spcPct val="0"/>
        </a:spcBef>
        <a:spcAft>
          <a:spcPct val="0"/>
        </a:spcAft>
        <a:defRPr kumimoji="1" sz="2800" b="1">
          <a:solidFill>
            <a:schemeClr val="tx2"/>
          </a:solidFill>
          <a:latin typeface="Arial" charset="0"/>
          <a:ea typeface="ＭＳ Ｐゴシック" charset="-128"/>
        </a:defRPr>
      </a:lvl8pPr>
      <a:lvl9pPr marL="1828800" algn="l" defTabSz="990600" rtl="0" fontAlgn="base">
        <a:spcBef>
          <a:spcPct val="0"/>
        </a:spcBef>
        <a:spcAft>
          <a:spcPct val="0"/>
        </a:spcAft>
        <a:defRPr kumimoji="1" sz="2800" b="1">
          <a:solidFill>
            <a:schemeClr val="tx2"/>
          </a:solidFill>
          <a:latin typeface="Arial" charset="0"/>
          <a:ea typeface="ＭＳ Ｐゴシック" charset="-128"/>
        </a:defRPr>
      </a:lvl9pPr>
    </p:titleStyle>
    <p:bodyStyle>
      <a:lvl1pPr marL="355600" indent="-355600" algn="l" rtl="0" fontAlgn="base">
        <a:lnSpc>
          <a:spcPct val="120000"/>
        </a:lnSpc>
        <a:spcBef>
          <a:spcPct val="30000"/>
        </a:spcBef>
        <a:spcAft>
          <a:spcPct val="0"/>
        </a:spcAft>
        <a:buClr>
          <a:schemeClr val="bg2"/>
        </a:buClr>
        <a:buFont typeface="Wingdings" pitchFamily="2" charset="2"/>
        <a:buChar char="n"/>
        <a:defRPr kumimoji="1">
          <a:solidFill>
            <a:srgbClr val="000000"/>
          </a:solidFill>
          <a:latin typeface="+mn-lt"/>
          <a:ea typeface="+mn-ea"/>
          <a:cs typeface="+mn-cs"/>
        </a:defRPr>
      </a:lvl1pPr>
      <a:lvl2pPr marL="631825" indent="-274638" algn="l" rtl="0" fontAlgn="base">
        <a:lnSpc>
          <a:spcPct val="120000"/>
        </a:lnSpc>
        <a:spcBef>
          <a:spcPct val="30000"/>
        </a:spcBef>
        <a:spcAft>
          <a:spcPct val="0"/>
        </a:spcAft>
        <a:buClr>
          <a:schemeClr val="bg2"/>
        </a:buClr>
        <a:buFont typeface="Wingdings" pitchFamily="2" charset="2"/>
        <a:buChar char="l"/>
        <a:defRPr kumimoji="1" sz="1600">
          <a:solidFill>
            <a:srgbClr val="000000"/>
          </a:solidFill>
          <a:latin typeface="+mn-lt"/>
          <a:ea typeface="+mn-ea"/>
        </a:defRPr>
      </a:lvl2pPr>
      <a:lvl3pPr marL="898525" indent="-265113" algn="l" rtl="0" fontAlgn="base">
        <a:lnSpc>
          <a:spcPct val="120000"/>
        </a:lnSpc>
        <a:spcBef>
          <a:spcPct val="30000"/>
        </a:spcBef>
        <a:spcAft>
          <a:spcPct val="0"/>
        </a:spcAft>
        <a:buClr>
          <a:schemeClr val="bg2"/>
        </a:buClr>
        <a:buSzPct val="75000"/>
        <a:buFont typeface="Wingdings" pitchFamily="2" charset="2"/>
        <a:buChar char="u"/>
        <a:defRPr kumimoji="1" sz="1600">
          <a:solidFill>
            <a:srgbClr val="000000"/>
          </a:solidFill>
          <a:latin typeface="+mn-lt"/>
          <a:ea typeface="+mn-ea"/>
        </a:defRPr>
      </a:lvl3pPr>
      <a:lvl4pPr marL="1171575" indent="-271463" algn="l" rtl="0" fontAlgn="base">
        <a:lnSpc>
          <a:spcPct val="120000"/>
        </a:lnSpc>
        <a:spcBef>
          <a:spcPct val="30000"/>
        </a:spcBef>
        <a:spcAft>
          <a:spcPct val="0"/>
        </a:spcAft>
        <a:buClr>
          <a:schemeClr val="bg2"/>
        </a:buClr>
        <a:buFont typeface="ＭＳ Ｐゴシック" charset="-128"/>
        <a:buChar char="ー"/>
        <a:defRPr kumimoji="1" sz="1600">
          <a:solidFill>
            <a:srgbClr val="000000"/>
          </a:solidFill>
          <a:latin typeface="+mn-lt"/>
          <a:ea typeface="+mn-ea"/>
        </a:defRPr>
      </a:lvl4pPr>
      <a:lvl5pPr marL="21494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6066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30638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5210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9782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9" name="テキスト ボックス 28"/>
          <p:cNvSpPr txBox="1"/>
          <p:nvPr userDrawn="1"/>
        </p:nvSpPr>
        <p:spPr>
          <a:xfrm>
            <a:off x="9000860" y="6458626"/>
            <a:ext cx="447559" cy="307777"/>
          </a:xfrm>
          <a:prstGeom prst="rect">
            <a:avLst/>
          </a:prstGeom>
          <a:noFill/>
        </p:spPr>
        <p:txBody>
          <a:bodyPr wrap="square" lIns="0" rIns="0" rtlCol="0">
            <a:spAutoFit/>
          </a:bodyPr>
          <a:lstStyle/>
          <a:p>
            <a:pPr algn="r">
              <a:lnSpc>
                <a:spcPct val="100000"/>
              </a:lnSpc>
              <a:spcBef>
                <a:spcPts val="0"/>
              </a:spcBef>
              <a:buClr>
                <a:srgbClr val="EEECE1"/>
              </a:buClr>
            </a:pPr>
            <a:fld id="{1444EC06-CD1E-4921-AA8C-A162CD6E605A}" type="slidenum">
              <a:rPr lang="ja-JP" altLang="en-US" sz="1400" smtClean="0"/>
              <a:pPr algn="r">
                <a:lnSpc>
                  <a:spcPct val="100000"/>
                </a:lnSpc>
                <a:spcBef>
                  <a:spcPts val="0"/>
                </a:spcBef>
                <a:buClr>
                  <a:srgbClr val="EEECE1"/>
                </a:buClr>
              </a:pPr>
              <a:t>‹#›</a:t>
            </a:fld>
            <a:endParaRPr lang="ja-JP" altLang="en-US" sz="1400" dirty="0"/>
          </a:p>
        </p:txBody>
      </p:sp>
      <p:sp>
        <p:nvSpPr>
          <p:cNvPr id="726018" name="Rectangle 2"/>
          <p:cNvSpPr>
            <a:spLocks noGrp="1" noChangeArrowheads="1"/>
          </p:cNvSpPr>
          <p:nvPr>
            <p:ph type="dt" sz="half" idx="2"/>
          </p:nvPr>
        </p:nvSpPr>
        <p:spPr bwMode="auto">
          <a:xfrm>
            <a:off x="7699375" y="263525"/>
            <a:ext cx="1862138" cy="217488"/>
          </a:xfrm>
          <a:prstGeom prst="rect">
            <a:avLst/>
          </a:prstGeom>
          <a:noFill/>
          <a:ln w="9525">
            <a:noFill/>
            <a:miter lim="800000"/>
            <a:headEnd/>
            <a:tailEnd/>
          </a:ln>
          <a:effectLst/>
        </p:spPr>
        <p:txBody>
          <a:bodyPr vert="horz" wrap="square" lIns="0" tIns="61179" rIns="99022" bIns="49511" numCol="1" anchor="t" anchorCtr="0" compatLnSpc="1">
            <a:prstTxWarp prst="textNoShape">
              <a:avLst/>
            </a:prstTxWarp>
            <a:spAutoFit/>
          </a:bodyPr>
          <a:lstStyle>
            <a:lvl1pPr algn="r" defTabSz="990600">
              <a:lnSpc>
                <a:spcPct val="100000"/>
              </a:lnSpc>
              <a:buClrTx/>
              <a:buFontTx/>
              <a:buNone/>
              <a:defRPr sz="700">
                <a:solidFill>
                  <a:srgbClr val="5F5F5F"/>
                </a:solidFill>
              </a:defRPr>
            </a:lvl1pPr>
          </a:lstStyle>
          <a:p>
            <a:fld id="{04740063-5BE4-4705-AA78-8E7EAD84B560}" type="datetime8">
              <a:rPr lang="en-US" altLang="ja-JP" smtClean="0"/>
              <a:pPr/>
              <a:t>5/10/2018 2:03 PM</a:t>
            </a:fld>
            <a:endParaRPr lang="en-US" altLang="ja-JP"/>
          </a:p>
        </p:txBody>
      </p:sp>
      <p:sp>
        <p:nvSpPr>
          <p:cNvPr id="726020" name="Rectangle 4"/>
          <p:cNvSpPr>
            <a:spLocks noGrp="1" noChangeArrowheads="1"/>
          </p:cNvSpPr>
          <p:nvPr>
            <p:ph type="title"/>
          </p:nvPr>
        </p:nvSpPr>
        <p:spPr bwMode="auto">
          <a:xfrm>
            <a:off x="355605" y="522288"/>
            <a:ext cx="9224963" cy="512762"/>
          </a:xfrm>
          <a:prstGeom prst="rect">
            <a:avLst/>
          </a:prstGeom>
          <a:noFill/>
          <a:ln w="9525">
            <a:noFill/>
            <a:miter lim="800000"/>
            <a:headEnd/>
            <a:tailEnd/>
          </a:ln>
          <a:effectLst/>
        </p:spPr>
        <p:txBody>
          <a:bodyPr vert="horz" wrap="square" lIns="0" tIns="35988" rIns="0" bIns="49511" numCol="1" anchor="t" anchorCtr="0" compatLnSpc="1">
            <a:prstTxWarp prst="textNoShape">
              <a:avLst/>
            </a:prstTxWarp>
            <a:spAutoFit/>
          </a:bodyPr>
          <a:lstStyle/>
          <a:p>
            <a:pPr lvl="0"/>
            <a:r>
              <a:rPr lang="ja-JP" altLang="en-US" smtClean="0"/>
              <a:t>マスタータイトルの書式設定</a:t>
            </a:r>
          </a:p>
        </p:txBody>
      </p:sp>
      <p:sp>
        <p:nvSpPr>
          <p:cNvPr id="726021" name="Rectangle 5"/>
          <p:cNvSpPr>
            <a:spLocks noGrp="1" noChangeArrowheads="1"/>
          </p:cNvSpPr>
          <p:nvPr>
            <p:ph type="body" idx="1"/>
          </p:nvPr>
        </p:nvSpPr>
        <p:spPr bwMode="auto">
          <a:xfrm>
            <a:off x="323850" y="1285875"/>
            <a:ext cx="9247188"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smtClean="0"/>
              <a:t>第 </a:t>
            </a:r>
            <a:r>
              <a:rPr lang="en-US" altLang="ja-JP" dirty="0" smtClean="0"/>
              <a:t>1 </a:t>
            </a:r>
            <a:r>
              <a:rPr lang="ja-JP" altLang="en-US" dirty="0" smtClean="0"/>
              <a:t>レベル</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p:txBody>
      </p:sp>
      <p:grpSp>
        <p:nvGrpSpPr>
          <p:cNvPr id="2" name="Group 38"/>
          <p:cNvGrpSpPr>
            <a:grpSpLocks/>
          </p:cNvGrpSpPr>
          <p:nvPr userDrawn="1"/>
        </p:nvGrpSpPr>
        <p:grpSpPr bwMode="auto">
          <a:xfrm>
            <a:off x="323855" y="460375"/>
            <a:ext cx="9261475" cy="622300"/>
            <a:chOff x="236" y="290"/>
            <a:chExt cx="5771" cy="392"/>
          </a:xfrm>
        </p:grpSpPr>
        <p:sp>
          <p:nvSpPr>
            <p:cNvPr id="726023" name="Line 7"/>
            <p:cNvSpPr>
              <a:spLocks noChangeShapeType="1"/>
            </p:cNvSpPr>
            <p:nvPr userDrawn="1"/>
          </p:nvSpPr>
          <p:spPr bwMode="auto">
            <a:xfrm flipV="1">
              <a:off x="236" y="290"/>
              <a:ext cx="5768" cy="2"/>
            </a:xfrm>
            <a:prstGeom prst="line">
              <a:avLst/>
            </a:prstGeom>
            <a:noFill/>
            <a:ln w="25400">
              <a:solidFill>
                <a:srgbClr val="E60000"/>
              </a:solidFill>
              <a:round/>
              <a:headEnd/>
              <a:tailEnd/>
            </a:ln>
            <a:effectLst/>
          </p:spPr>
          <p:txBody>
            <a:bodyPr>
              <a:spAutoFit/>
            </a:bodyPr>
            <a:lstStyle/>
            <a:p>
              <a:pPr>
                <a:buClr>
                  <a:srgbClr val="EEECE1"/>
                </a:buClr>
              </a:pPr>
              <a:endParaRPr lang="ja-JP" altLang="en-US"/>
            </a:p>
          </p:txBody>
        </p:sp>
        <p:sp>
          <p:nvSpPr>
            <p:cNvPr id="726024" name="Line 8"/>
            <p:cNvSpPr>
              <a:spLocks noChangeShapeType="1"/>
            </p:cNvSpPr>
            <p:nvPr userDrawn="1"/>
          </p:nvSpPr>
          <p:spPr bwMode="auto">
            <a:xfrm flipV="1">
              <a:off x="236" y="682"/>
              <a:ext cx="5771" cy="0"/>
            </a:xfrm>
            <a:prstGeom prst="line">
              <a:avLst/>
            </a:prstGeom>
            <a:noFill/>
            <a:ln w="15875">
              <a:solidFill>
                <a:srgbClr val="808080"/>
              </a:solidFill>
              <a:round/>
              <a:headEnd/>
              <a:tailEnd/>
            </a:ln>
            <a:effectLst/>
          </p:spPr>
          <p:txBody>
            <a:bodyPr>
              <a:spAutoFit/>
            </a:bodyPr>
            <a:lstStyle/>
            <a:p>
              <a:pPr>
                <a:buClr>
                  <a:srgbClr val="EEECE1"/>
                </a:buClr>
              </a:pPr>
              <a:endParaRPr lang="ja-JP" altLang="en-US"/>
            </a:p>
          </p:txBody>
        </p:sp>
      </p:grpSp>
      <p:sp>
        <p:nvSpPr>
          <p:cNvPr id="726028" name="Line 12"/>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29" name="Line 13"/>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2" name="Line 1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3" name="Line 1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4" name="Line 1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7" name="Line 21"/>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8" name="Line 22"/>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9" name="Line 23"/>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2" name="Line 2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3" name="Line 2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6" name="Line 30"/>
          <p:cNvSpPr>
            <a:spLocks noChangeShapeType="1"/>
          </p:cNvSpPr>
          <p:nvPr userDrawn="1"/>
        </p:nvSpPr>
        <p:spPr bwMode="auto">
          <a:xfrm>
            <a:off x="9578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7" name="Line 31"/>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8" name="Line 32"/>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9" name="Line 33"/>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2" name="Line 36"/>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3" name="Line 37"/>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5" name="Line 39"/>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6" name="Line 40"/>
          <p:cNvSpPr>
            <a:spLocks noChangeShapeType="1"/>
          </p:cNvSpPr>
          <p:nvPr userDrawn="1"/>
        </p:nvSpPr>
        <p:spPr bwMode="auto">
          <a:xfrm>
            <a:off x="9578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pic>
        <p:nvPicPr>
          <p:cNvPr id="28"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38261"/>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Lst>
  <p:hf hdr="0" ftr="0" dt="0"/>
  <p:txStyles>
    <p:titleStyle>
      <a:lvl1pPr algn="l" defTabSz="990600" rtl="0" fontAlgn="base">
        <a:spcBef>
          <a:spcPct val="0"/>
        </a:spcBef>
        <a:spcAft>
          <a:spcPct val="0"/>
        </a:spcAft>
        <a:defRPr kumimoji="1" sz="2800" b="1">
          <a:solidFill>
            <a:schemeClr val="tx2"/>
          </a:solidFill>
          <a:latin typeface="+mj-lt"/>
          <a:ea typeface="+mj-ea"/>
          <a:cs typeface="+mj-cs"/>
        </a:defRPr>
      </a:lvl1pPr>
      <a:lvl2pPr algn="l" defTabSz="990600" rtl="0" fontAlgn="base">
        <a:spcBef>
          <a:spcPct val="0"/>
        </a:spcBef>
        <a:spcAft>
          <a:spcPct val="0"/>
        </a:spcAft>
        <a:defRPr kumimoji="1" sz="2800" b="1">
          <a:solidFill>
            <a:schemeClr val="tx2"/>
          </a:solidFill>
          <a:latin typeface="Arial" charset="0"/>
          <a:ea typeface="ＭＳ Ｐゴシック" charset="-128"/>
        </a:defRPr>
      </a:lvl2pPr>
      <a:lvl3pPr algn="l" defTabSz="990600" rtl="0" fontAlgn="base">
        <a:spcBef>
          <a:spcPct val="0"/>
        </a:spcBef>
        <a:spcAft>
          <a:spcPct val="0"/>
        </a:spcAft>
        <a:defRPr kumimoji="1" sz="2800" b="1">
          <a:solidFill>
            <a:schemeClr val="tx2"/>
          </a:solidFill>
          <a:latin typeface="Arial" charset="0"/>
          <a:ea typeface="ＭＳ Ｐゴシック" charset="-128"/>
        </a:defRPr>
      </a:lvl3pPr>
      <a:lvl4pPr algn="l" defTabSz="990600" rtl="0" fontAlgn="base">
        <a:spcBef>
          <a:spcPct val="0"/>
        </a:spcBef>
        <a:spcAft>
          <a:spcPct val="0"/>
        </a:spcAft>
        <a:defRPr kumimoji="1" sz="2800" b="1">
          <a:solidFill>
            <a:schemeClr val="tx2"/>
          </a:solidFill>
          <a:latin typeface="Arial" charset="0"/>
          <a:ea typeface="ＭＳ Ｐゴシック" charset="-128"/>
        </a:defRPr>
      </a:lvl4pPr>
      <a:lvl5pPr algn="l" defTabSz="990600" rtl="0" fontAlgn="base">
        <a:spcBef>
          <a:spcPct val="0"/>
        </a:spcBef>
        <a:spcAft>
          <a:spcPct val="0"/>
        </a:spcAft>
        <a:defRPr kumimoji="1" sz="2800" b="1">
          <a:solidFill>
            <a:schemeClr val="tx2"/>
          </a:solidFill>
          <a:latin typeface="Arial" charset="0"/>
          <a:ea typeface="ＭＳ Ｐゴシック" charset="-128"/>
        </a:defRPr>
      </a:lvl5pPr>
      <a:lvl6pPr marL="457200" algn="l" defTabSz="990600" rtl="0" fontAlgn="base">
        <a:spcBef>
          <a:spcPct val="0"/>
        </a:spcBef>
        <a:spcAft>
          <a:spcPct val="0"/>
        </a:spcAft>
        <a:defRPr kumimoji="1" sz="2800" b="1">
          <a:solidFill>
            <a:schemeClr val="tx2"/>
          </a:solidFill>
          <a:latin typeface="Arial" charset="0"/>
          <a:ea typeface="ＭＳ Ｐゴシック" charset="-128"/>
        </a:defRPr>
      </a:lvl6pPr>
      <a:lvl7pPr marL="914400" algn="l" defTabSz="990600" rtl="0" fontAlgn="base">
        <a:spcBef>
          <a:spcPct val="0"/>
        </a:spcBef>
        <a:spcAft>
          <a:spcPct val="0"/>
        </a:spcAft>
        <a:defRPr kumimoji="1" sz="2800" b="1">
          <a:solidFill>
            <a:schemeClr val="tx2"/>
          </a:solidFill>
          <a:latin typeface="Arial" charset="0"/>
          <a:ea typeface="ＭＳ Ｐゴシック" charset="-128"/>
        </a:defRPr>
      </a:lvl7pPr>
      <a:lvl8pPr marL="1371600" algn="l" defTabSz="990600" rtl="0" fontAlgn="base">
        <a:spcBef>
          <a:spcPct val="0"/>
        </a:spcBef>
        <a:spcAft>
          <a:spcPct val="0"/>
        </a:spcAft>
        <a:defRPr kumimoji="1" sz="2800" b="1">
          <a:solidFill>
            <a:schemeClr val="tx2"/>
          </a:solidFill>
          <a:latin typeface="Arial" charset="0"/>
          <a:ea typeface="ＭＳ Ｐゴシック" charset="-128"/>
        </a:defRPr>
      </a:lvl8pPr>
      <a:lvl9pPr marL="1828800" algn="l" defTabSz="990600" rtl="0" fontAlgn="base">
        <a:spcBef>
          <a:spcPct val="0"/>
        </a:spcBef>
        <a:spcAft>
          <a:spcPct val="0"/>
        </a:spcAft>
        <a:defRPr kumimoji="1" sz="2800" b="1">
          <a:solidFill>
            <a:schemeClr val="tx2"/>
          </a:solidFill>
          <a:latin typeface="Arial" charset="0"/>
          <a:ea typeface="ＭＳ Ｐゴシック" charset="-128"/>
        </a:defRPr>
      </a:lvl9pPr>
    </p:titleStyle>
    <p:bodyStyle>
      <a:lvl1pPr marL="355600" indent="-355600" algn="l" rtl="0" fontAlgn="base">
        <a:lnSpc>
          <a:spcPct val="120000"/>
        </a:lnSpc>
        <a:spcBef>
          <a:spcPct val="30000"/>
        </a:spcBef>
        <a:spcAft>
          <a:spcPct val="0"/>
        </a:spcAft>
        <a:buClr>
          <a:schemeClr val="bg2"/>
        </a:buClr>
        <a:buFont typeface="Wingdings" pitchFamily="2" charset="2"/>
        <a:buChar char="n"/>
        <a:defRPr kumimoji="1">
          <a:solidFill>
            <a:srgbClr val="000000"/>
          </a:solidFill>
          <a:latin typeface="+mn-lt"/>
          <a:ea typeface="+mn-ea"/>
          <a:cs typeface="+mn-cs"/>
        </a:defRPr>
      </a:lvl1pPr>
      <a:lvl2pPr marL="631825" indent="-274638" algn="l" rtl="0" fontAlgn="base">
        <a:lnSpc>
          <a:spcPct val="120000"/>
        </a:lnSpc>
        <a:spcBef>
          <a:spcPct val="30000"/>
        </a:spcBef>
        <a:spcAft>
          <a:spcPct val="0"/>
        </a:spcAft>
        <a:buClr>
          <a:schemeClr val="bg2"/>
        </a:buClr>
        <a:buFont typeface="Wingdings" pitchFamily="2" charset="2"/>
        <a:buChar char="l"/>
        <a:defRPr kumimoji="1" sz="1600">
          <a:solidFill>
            <a:srgbClr val="000000"/>
          </a:solidFill>
          <a:latin typeface="+mn-lt"/>
          <a:ea typeface="+mn-ea"/>
        </a:defRPr>
      </a:lvl2pPr>
      <a:lvl3pPr marL="898525" indent="-265113" algn="l" rtl="0" fontAlgn="base">
        <a:lnSpc>
          <a:spcPct val="120000"/>
        </a:lnSpc>
        <a:spcBef>
          <a:spcPct val="30000"/>
        </a:spcBef>
        <a:spcAft>
          <a:spcPct val="0"/>
        </a:spcAft>
        <a:buClr>
          <a:schemeClr val="bg2"/>
        </a:buClr>
        <a:buSzPct val="75000"/>
        <a:buFont typeface="Wingdings" pitchFamily="2" charset="2"/>
        <a:buChar char="u"/>
        <a:defRPr kumimoji="1" sz="1600">
          <a:solidFill>
            <a:srgbClr val="000000"/>
          </a:solidFill>
          <a:latin typeface="+mn-lt"/>
          <a:ea typeface="+mn-ea"/>
        </a:defRPr>
      </a:lvl3pPr>
      <a:lvl4pPr marL="1171575" indent="-271463" algn="l" rtl="0" fontAlgn="base">
        <a:lnSpc>
          <a:spcPct val="120000"/>
        </a:lnSpc>
        <a:spcBef>
          <a:spcPct val="30000"/>
        </a:spcBef>
        <a:spcAft>
          <a:spcPct val="0"/>
        </a:spcAft>
        <a:buClr>
          <a:schemeClr val="bg2"/>
        </a:buClr>
        <a:buFont typeface="ＭＳ Ｐゴシック" charset="-128"/>
        <a:buChar char="ー"/>
        <a:defRPr kumimoji="1" sz="1600">
          <a:solidFill>
            <a:srgbClr val="000000"/>
          </a:solidFill>
          <a:latin typeface="+mn-lt"/>
          <a:ea typeface="+mn-ea"/>
        </a:defRPr>
      </a:lvl4pPr>
      <a:lvl5pPr marL="21494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6066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30638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5210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9782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201" y="323849"/>
            <a:ext cx="9075600" cy="379414"/>
          </a:xfrm>
          <a:prstGeom prst="rect">
            <a:avLst/>
          </a:prstGeom>
        </p:spPr>
        <p:txBody>
          <a:bodyPr vert="horz" lIns="54000" tIns="0" rIns="54000" bIns="0" rtlCol="0" anchor="b" anchorCtr="0">
            <a:noAutofit/>
          </a:bodyPr>
          <a:lstStyle/>
          <a:p>
            <a:r>
              <a:rPr lang="ja-JP" altLang="en-US" dirty="0" smtClean="0"/>
              <a:t>タイトルの書式設定</a:t>
            </a:r>
            <a:endParaRPr lang="en-US" dirty="0"/>
          </a:p>
        </p:txBody>
      </p:sp>
      <p:sp>
        <p:nvSpPr>
          <p:cNvPr id="5" name="テキスト プレースホルダー 4"/>
          <p:cNvSpPr>
            <a:spLocks noGrp="1"/>
          </p:cNvSpPr>
          <p:nvPr>
            <p:ph type="body" idx="1"/>
          </p:nvPr>
        </p:nvSpPr>
        <p:spPr bwMode="gray">
          <a:xfrm>
            <a:off x="415201" y="1028700"/>
            <a:ext cx="9075600" cy="1154162"/>
          </a:xfrm>
          <a:prstGeom prst="rect">
            <a:avLst/>
          </a:prstGeom>
        </p:spPr>
        <p:txBody>
          <a:bodyPr vert="horz" lIns="54000" tIns="0" rIns="54000" bIns="0" rtlCol="0">
            <a:spAutoFit/>
          </a:bodyPr>
          <a:lstStyle/>
          <a:p>
            <a:pPr lvl="0"/>
            <a:r>
              <a:rPr kumimoji="1" lang="ja-JP" altLang="en-US" dirty="0" smtClean="0"/>
              <a:t>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p:txBody>
      </p:sp>
      <p:sp>
        <p:nvSpPr>
          <p:cNvPr id="87" name="Rectangle 8"/>
          <p:cNvSpPr>
            <a:spLocks noChangeArrowheads="1"/>
          </p:cNvSpPr>
          <p:nvPr/>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9" name="Picture 2"/>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smtClean="0">
                <a:solidFill>
                  <a:prstClr val="black"/>
                </a:solidFill>
                <a:latin typeface="Arial"/>
                <a:ea typeface="ＭＳ Ｐゴシック"/>
              </a:rPr>
              <a:t>Mitsubishi UFJ Research and Consulting </a:t>
            </a:r>
            <a:endParaRPr lang="ja-JP" altLang="en-US" sz="700" dirty="0" smtClean="0">
              <a:solidFill>
                <a:prstClr val="black"/>
              </a:solidFill>
              <a:latin typeface="Arial"/>
              <a:ea typeface="ＭＳ Ｐゴシック"/>
            </a:endParaRPr>
          </a:p>
        </p:txBody>
      </p:sp>
      <p:cxnSp>
        <p:nvCxnSpPr>
          <p:cNvPr id="11" name="Straight Connector 7"/>
          <p:cNvCxnSpPr/>
          <p:nvPr/>
        </p:nvCxnSpPr>
        <p:spPr>
          <a:xfrm>
            <a:off x="415201" y="908558"/>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grpSp>
        <p:nvGrpSpPr>
          <p:cNvPr id="3" name="Group 83"/>
          <p:cNvGrpSpPr/>
          <p:nvPr>
            <p:custDataLst>
              <p:tags r:id="rId20"/>
            </p:custDataLst>
          </p:nvPr>
        </p:nvGrpSpPr>
        <p:grpSpPr>
          <a:xfrm>
            <a:off x="413545" y="6879384"/>
            <a:ext cx="9076531" cy="85104"/>
            <a:chOff x="413544" y="-261938"/>
            <a:chExt cx="9076531" cy="247650"/>
          </a:xfrm>
        </p:grpSpPr>
        <p:sp>
          <p:nvSpPr>
            <p:cNvPr id="1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4" name="Group 83"/>
          <p:cNvGrpSpPr/>
          <p:nvPr>
            <p:custDataLst>
              <p:tags r:id="rId21"/>
            </p:custDataLst>
          </p:nvPr>
        </p:nvGrpSpPr>
        <p:grpSpPr>
          <a:xfrm>
            <a:off x="413544" y="-105585"/>
            <a:ext cx="9074150" cy="85104"/>
            <a:chOff x="413544" y="-261938"/>
            <a:chExt cx="9074150" cy="247650"/>
          </a:xfrm>
        </p:grpSpPr>
        <p:sp>
          <p:nvSpPr>
            <p:cNvPr id="1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6" name="Group 136"/>
          <p:cNvGrpSpPr/>
          <p:nvPr>
            <p:custDataLst>
              <p:tags r:id="rId22"/>
            </p:custDataLst>
          </p:nvPr>
        </p:nvGrpSpPr>
        <p:grpSpPr>
          <a:xfrm>
            <a:off x="-102316" y="321469"/>
            <a:ext cx="80962" cy="6326462"/>
            <a:chOff x="9926638" y="321469"/>
            <a:chExt cx="282575" cy="6326462"/>
          </a:xfrm>
        </p:grpSpPr>
        <p:sp>
          <p:nvSpPr>
            <p:cNvPr id="91"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2"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3"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4"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5"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6"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7"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8"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9"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0"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1"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2"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3"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4"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5"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6"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7"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8"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grpSp>
        <p:nvGrpSpPr>
          <p:cNvPr id="7" name="Group 136"/>
          <p:cNvGrpSpPr/>
          <p:nvPr>
            <p:custDataLst>
              <p:tags r:id="rId23"/>
            </p:custDataLst>
          </p:nvPr>
        </p:nvGrpSpPr>
        <p:grpSpPr>
          <a:xfrm>
            <a:off x="9926639" y="321469"/>
            <a:ext cx="80962" cy="6326462"/>
            <a:chOff x="9926638" y="321469"/>
            <a:chExt cx="282575" cy="6326462"/>
          </a:xfrm>
        </p:grpSpPr>
        <p:sp>
          <p:nvSpPr>
            <p:cNvPr id="110"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55"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56"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57"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58"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59"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0"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1"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2"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3"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4"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5"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6"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7"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8"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9"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70"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71"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1054410776"/>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 id="2147483924" r:id="rId18"/>
  </p:sldLayoutIdLst>
  <p:timing>
    <p:tnLst>
      <p:par>
        <p:cTn id="1" dur="indefinite" restart="never" nodeType="tmRoot"/>
      </p:par>
    </p:tnLst>
  </p:timing>
  <p:hf hdr="0" dt="0"/>
  <p:txStyles>
    <p:titleStyle>
      <a:lvl1pPr algn="l" defTabSz="495330" rtl="0" eaLnBrk="1" latinLnBrk="0" hangingPunct="1">
        <a:lnSpc>
          <a:spcPts val="2817"/>
        </a:lnSpc>
        <a:spcBef>
          <a:spcPct val="0"/>
        </a:spcBef>
        <a:buNone/>
        <a:defRPr kumimoji="1" sz="2000" kern="1200" baseline="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p:titleStyle>
    <p:bodyStyle>
      <a:lvl1pPr marL="0" indent="0" algn="l" defTabSz="495330" rtl="0" eaLnBrk="1" latinLnBrk="0" hangingPunct="1">
        <a:lnSpc>
          <a:spcPct val="100000"/>
        </a:lnSpc>
        <a:spcBef>
          <a:spcPts val="300"/>
        </a:spcBef>
        <a:spcAft>
          <a:spcPts val="300"/>
        </a:spcAft>
        <a:buClr>
          <a:srgbClr val="5A5A5A"/>
        </a:buClr>
        <a:buFont typeface="Wingdings" panose="05000000000000000000" pitchFamily="2" charset="2"/>
        <a:buNone/>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360000" indent="-180000" algn="l" defTabSz="495330" rtl="0" eaLnBrk="1" latinLnBrk="0" hangingPunct="1">
        <a:lnSpc>
          <a:spcPct val="100000"/>
        </a:lnSpc>
        <a:spcBef>
          <a:spcPts val="300"/>
        </a:spcBef>
        <a:spcAft>
          <a:spcPts val="300"/>
        </a:spcAft>
        <a:buClr>
          <a:srgbClr val="838383"/>
        </a:buClr>
        <a:buSzPct val="70000"/>
        <a:buFont typeface="Wingdings" panose="05000000000000000000" pitchFamily="2" charset="2"/>
        <a:buChar char="l"/>
        <a:tabLst>
          <a:tab pos="9000000" algn="r"/>
        </a:tabLst>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0000" indent="-180000" algn="l" defTabSz="495330"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300"/>
        </a:spcBef>
        <a:spcAft>
          <a:spcPts val="300"/>
        </a:spcAft>
        <a:buClr>
          <a:schemeClr val="tx1"/>
        </a:buClr>
        <a:buFont typeface="Wingdings" panose="05000000000000000000" pitchFamily="2" charset="2"/>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900000" indent="-174625" algn="l" defTabSz="495330"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p:bodyStyle>
    <p:otherStyle>
      <a:defPPr>
        <a:defRPr lang="en-US"/>
      </a:defPPr>
      <a:lvl1pPr marL="0" algn="l" defTabSz="495330" rtl="0" eaLnBrk="1" latinLnBrk="0" hangingPunct="1">
        <a:defRPr kumimoji="1" sz="2000" kern="1200">
          <a:solidFill>
            <a:schemeClr val="tx1"/>
          </a:solidFill>
          <a:latin typeface="+mn-lt"/>
          <a:ea typeface="+mn-ea"/>
          <a:cs typeface="+mn-cs"/>
        </a:defRPr>
      </a:lvl1pPr>
      <a:lvl2pPr marL="495330" algn="l" defTabSz="495330" rtl="0" eaLnBrk="1" latinLnBrk="0" hangingPunct="1">
        <a:defRPr kumimoji="1" sz="2000" kern="1200">
          <a:solidFill>
            <a:schemeClr val="tx1"/>
          </a:solidFill>
          <a:latin typeface="+mn-lt"/>
          <a:ea typeface="+mn-ea"/>
          <a:cs typeface="+mn-cs"/>
        </a:defRPr>
      </a:lvl2pPr>
      <a:lvl3pPr marL="990661" algn="l" defTabSz="495330" rtl="0" eaLnBrk="1" latinLnBrk="0" hangingPunct="1">
        <a:defRPr kumimoji="1" sz="2000" kern="1200">
          <a:solidFill>
            <a:schemeClr val="tx1"/>
          </a:solidFill>
          <a:latin typeface="+mn-lt"/>
          <a:ea typeface="+mn-ea"/>
          <a:cs typeface="+mn-cs"/>
        </a:defRPr>
      </a:lvl3pPr>
      <a:lvl4pPr marL="1485991" algn="l" defTabSz="495330" rtl="0" eaLnBrk="1" latinLnBrk="0" hangingPunct="1">
        <a:defRPr kumimoji="1" sz="2000" kern="1200">
          <a:solidFill>
            <a:schemeClr val="tx1"/>
          </a:solidFill>
          <a:latin typeface="+mn-lt"/>
          <a:ea typeface="+mn-ea"/>
          <a:cs typeface="+mn-cs"/>
        </a:defRPr>
      </a:lvl4pPr>
      <a:lvl5pPr marL="1981322" algn="l" defTabSz="495330" rtl="0" eaLnBrk="1" latinLnBrk="0" hangingPunct="1">
        <a:defRPr kumimoji="1" sz="2000" kern="1200">
          <a:solidFill>
            <a:schemeClr val="tx1"/>
          </a:solidFill>
          <a:latin typeface="+mn-lt"/>
          <a:ea typeface="+mn-ea"/>
          <a:cs typeface="+mn-cs"/>
        </a:defRPr>
      </a:lvl5pPr>
      <a:lvl6pPr marL="2476652" algn="l" defTabSz="495330" rtl="0" eaLnBrk="1" latinLnBrk="0" hangingPunct="1">
        <a:defRPr kumimoji="1" sz="2000" kern="1200">
          <a:solidFill>
            <a:schemeClr val="tx1"/>
          </a:solidFill>
          <a:latin typeface="+mn-lt"/>
          <a:ea typeface="+mn-ea"/>
          <a:cs typeface="+mn-cs"/>
        </a:defRPr>
      </a:lvl6pPr>
      <a:lvl7pPr marL="2971983" algn="l" defTabSz="495330" rtl="0" eaLnBrk="1" latinLnBrk="0" hangingPunct="1">
        <a:defRPr kumimoji="1" sz="2000" kern="1200">
          <a:solidFill>
            <a:schemeClr val="tx1"/>
          </a:solidFill>
          <a:latin typeface="+mn-lt"/>
          <a:ea typeface="+mn-ea"/>
          <a:cs typeface="+mn-cs"/>
        </a:defRPr>
      </a:lvl7pPr>
      <a:lvl8pPr marL="3467313" algn="l" defTabSz="495330" rtl="0" eaLnBrk="1" latinLnBrk="0" hangingPunct="1">
        <a:defRPr kumimoji="1" sz="2000" kern="1200">
          <a:solidFill>
            <a:schemeClr val="tx1"/>
          </a:solidFill>
          <a:latin typeface="+mn-lt"/>
          <a:ea typeface="+mn-ea"/>
          <a:cs typeface="+mn-cs"/>
        </a:defRPr>
      </a:lvl8pPr>
      <a:lvl9pPr marL="3962644" algn="l" defTabSz="495330" rtl="0" eaLnBrk="1" latinLnBrk="0" hangingPunct="1">
        <a:defRPr kumimoji="1"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9" name="テキスト ボックス 28"/>
          <p:cNvSpPr txBox="1"/>
          <p:nvPr userDrawn="1"/>
        </p:nvSpPr>
        <p:spPr>
          <a:xfrm>
            <a:off x="9000860" y="6458626"/>
            <a:ext cx="447559" cy="307777"/>
          </a:xfrm>
          <a:prstGeom prst="rect">
            <a:avLst/>
          </a:prstGeom>
          <a:noFill/>
        </p:spPr>
        <p:txBody>
          <a:bodyPr wrap="square" lIns="0" rIns="0" rtlCol="0">
            <a:spAutoFit/>
          </a:bodyPr>
          <a:lstStyle/>
          <a:p>
            <a:pPr algn="r">
              <a:lnSpc>
                <a:spcPct val="100000"/>
              </a:lnSpc>
              <a:spcBef>
                <a:spcPts val="0"/>
              </a:spcBef>
              <a:buClr>
                <a:srgbClr val="EEECE1"/>
              </a:buClr>
            </a:pPr>
            <a:fld id="{1444EC06-CD1E-4921-AA8C-A162CD6E605A}" type="slidenum">
              <a:rPr lang="ja-JP" altLang="en-US" sz="1400" smtClean="0"/>
              <a:pPr algn="r">
                <a:lnSpc>
                  <a:spcPct val="100000"/>
                </a:lnSpc>
                <a:spcBef>
                  <a:spcPts val="0"/>
                </a:spcBef>
                <a:buClr>
                  <a:srgbClr val="EEECE1"/>
                </a:buClr>
              </a:pPr>
              <a:t>‹#›</a:t>
            </a:fld>
            <a:endParaRPr lang="ja-JP" altLang="en-US" sz="1400" dirty="0"/>
          </a:p>
        </p:txBody>
      </p:sp>
      <p:sp>
        <p:nvSpPr>
          <p:cNvPr id="726018" name="Rectangle 2"/>
          <p:cNvSpPr>
            <a:spLocks noGrp="1" noChangeArrowheads="1"/>
          </p:cNvSpPr>
          <p:nvPr>
            <p:ph type="dt" sz="half" idx="2"/>
          </p:nvPr>
        </p:nvSpPr>
        <p:spPr bwMode="auto">
          <a:xfrm>
            <a:off x="7699375" y="263525"/>
            <a:ext cx="1862138" cy="217488"/>
          </a:xfrm>
          <a:prstGeom prst="rect">
            <a:avLst/>
          </a:prstGeom>
          <a:noFill/>
          <a:ln w="9525">
            <a:noFill/>
            <a:miter lim="800000"/>
            <a:headEnd/>
            <a:tailEnd/>
          </a:ln>
          <a:effectLst/>
        </p:spPr>
        <p:txBody>
          <a:bodyPr vert="horz" wrap="square" lIns="0" tIns="61179" rIns="99022" bIns="49511" numCol="1" anchor="t" anchorCtr="0" compatLnSpc="1">
            <a:prstTxWarp prst="textNoShape">
              <a:avLst/>
            </a:prstTxWarp>
            <a:spAutoFit/>
          </a:bodyPr>
          <a:lstStyle>
            <a:lvl1pPr algn="r" defTabSz="990600">
              <a:lnSpc>
                <a:spcPct val="100000"/>
              </a:lnSpc>
              <a:buClrTx/>
              <a:buFontTx/>
              <a:buNone/>
              <a:defRPr sz="700">
                <a:solidFill>
                  <a:srgbClr val="5F5F5F"/>
                </a:solidFill>
              </a:defRPr>
            </a:lvl1pPr>
          </a:lstStyle>
          <a:p>
            <a:fld id="{04740063-5BE4-4705-AA78-8E7EAD84B560}" type="datetime8">
              <a:rPr lang="en-US" altLang="ja-JP" smtClean="0"/>
              <a:pPr/>
              <a:t>5/10/2018 2:03 PM</a:t>
            </a:fld>
            <a:endParaRPr lang="en-US" altLang="ja-JP"/>
          </a:p>
        </p:txBody>
      </p:sp>
      <p:sp>
        <p:nvSpPr>
          <p:cNvPr id="726020" name="Rectangle 4"/>
          <p:cNvSpPr>
            <a:spLocks noGrp="1" noChangeArrowheads="1"/>
          </p:cNvSpPr>
          <p:nvPr>
            <p:ph type="title"/>
          </p:nvPr>
        </p:nvSpPr>
        <p:spPr bwMode="auto">
          <a:xfrm>
            <a:off x="355605" y="522288"/>
            <a:ext cx="9224963" cy="512762"/>
          </a:xfrm>
          <a:prstGeom prst="rect">
            <a:avLst/>
          </a:prstGeom>
          <a:noFill/>
          <a:ln w="9525">
            <a:noFill/>
            <a:miter lim="800000"/>
            <a:headEnd/>
            <a:tailEnd/>
          </a:ln>
          <a:effectLst/>
        </p:spPr>
        <p:txBody>
          <a:bodyPr vert="horz" wrap="square" lIns="0" tIns="35988" rIns="0" bIns="49511" numCol="1" anchor="t" anchorCtr="0" compatLnSpc="1">
            <a:prstTxWarp prst="textNoShape">
              <a:avLst/>
            </a:prstTxWarp>
            <a:spAutoFit/>
          </a:bodyPr>
          <a:lstStyle/>
          <a:p>
            <a:pPr lvl="0"/>
            <a:r>
              <a:rPr lang="ja-JP" altLang="en-US" smtClean="0"/>
              <a:t>マスタータイトルの書式設定</a:t>
            </a:r>
          </a:p>
        </p:txBody>
      </p:sp>
      <p:sp>
        <p:nvSpPr>
          <p:cNvPr id="726021" name="Rectangle 5"/>
          <p:cNvSpPr>
            <a:spLocks noGrp="1" noChangeArrowheads="1"/>
          </p:cNvSpPr>
          <p:nvPr>
            <p:ph type="body" idx="1"/>
          </p:nvPr>
        </p:nvSpPr>
        <p:spPr bwMode="auto">
          <a:xfrm>
            <a:off x="323850" y="1285875"/>
            <a:ext cx="9247188"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smtClean="0"/>
              <a:t>第 </a:t>
            </a:r>
            <a:r>
              <a:rPr lang="en-US" altLang="ja-JP" dirty="0" smtClean="0"/>
              <a:t>1 </a:t>
            </a:r>
            <a:r>
              <a:rPr lang="ja-JP" altLang="en-US" dirty="0" smtClean="0"/>
              <a:t>レベル</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p:txBody>
      </p:sp>
      <p:grpSp>
        <p:nvGrpSpPr>
          <p:cNvPr id="2" name="Group 38"/>
          <p:cNvGrpSpPr>
            <a:grpSpLocks/>
          </p:cNvGrpSpPr>
          <p:nvPr userDrawn="1"/>
        </p:nvGrpSpPr>
        <p:grpSpPr bwMode="auto">
          <a:xfrm>
            <a:off x="323855" y="460375"/>
            <a:ext cx="9261475" cy="622300"/>
            <a:chOff x="236" y="290"/>
            <a:chExt cx="5771" cy="392"/>
          </a:xfrm>
        </p:grpSpPr>
        <p:sp>
          <p:nvSpPr>
            <p:cNvPr id="726023" name="Line 7"/>
            <p:cNvSpPr>
              <a:spLocks noChangeShapeType="1"/>
            </p:cNvSpPr>
            <p:nvPr userDrawn="1"/>
          </p:nvSpPr>
          <p:spPr bwMode="auto">
            <a:xfrm flipV="1">
              <a:off x="236" y="290"/>
              <a:ext cx="5768" cy="2"/>
            </a:xfrm>
            <a:prstGeom prst="line">
              <a:avLst/>
            </a:prstGeom>
            <a:noFill/>
            <a:ln w="25400">
              <a:solidFill>
                <a:srgbClr val="E60000"/>
              </a:solidFill>
              <a:round/>
              <a:headEnd/>
              <a:tailEnd/>
            </a:ln>
            <a:effectLst/>
          </p:spPr>
          <p:txBody>
            <a:bodyPr>
              <a:spAutoFit/>
            </a:bodyPr>
            <a:lstStyle/>
            <a:p>
              <a:pPr>
                <a:buClr>
                  <a:srgbClr val="EEECE1"/>
                </a:buClr>
              </a:pPr>
              <a:endParaRPr lang="ja-JP" altLang="en-US"/>
            </a:p>
          </p:txBody>
        </p:sp>
        <p:sp>
          <p:nvSpPr>
            <p:cNvPr id="726024" name="Line 8"/>
            <p:cNvSpPr>
              <a:spLocks noChangeShapeType="1"/>
            </p:cNvSpPr>
            <p:nvPr userDrawn="1"/>
          </p:nvSpPr>
          <p:spPr bwMode="auto">
            <a:xfrm flipV="1">
              <a:off x="236" y="682"/>
              <a:ext cx="5771" cy="0"/>
            </a:xfrm>
            <a:prstGeom prst="line">
              <a:avLst/>
            </a:prstGeom>
            <a:noFill/>
            <a:ln w="15875">
              <a:solidFill>
                <a:srgbClr val="808080"/>
              </a:solidFill>
              <a:round/>
              <a:headEnd/>
              <a:tailEnd/>
            </a:ln>
            <a:effectLst/>
          </p:spPr>
          <p:txBody>
            <a:bodyPr>
              <a:spAutoFit/>
            </a:bodyPr>
            <a:lstStyle/>
            <a:p>
              <a:pPr>
                <a:buClr>
                  <a:srgbClr val="EEECE1"/>
                </a:buClr>
              </a:pPr>
              <a:endParaRPr lang="ja-JP" altLang="en-US"/>
            </a:p>
          </p:txBody>
        </p:sp>
      </p:grpSp>
      <p:sp>
        <p:nvSpPr>
          <p:cNvPr id="726028" name="Line 12"/>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29" name="Line 13"/>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2" name="Line 1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3" name="Line 1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4" name="Line 1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7" name="Line 21"/>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8" name="Line 22"/>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9" name="Line 23"/>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2" name="Line 2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3" name="Line 2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6" name="Line 30"/>
          <p:cNvSpPr>
            <a:spLocks noChangeShapeType="1"/>
          </p:cNvSpPr>
          <p:nvPr userDrawn="1"/>
        </p:nvSpPr>
        <p:spPr bwMode="auto">
          <a:xfrm>
            <a:off x="9578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7" name="Line 31"/>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8" name="Line 32"/>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9" name="Line 33"/>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2" name="Line 36"/>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3" name="Line 37"/>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5" name="Line 39"/>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6" name="Line 40"/>
          <p:cNvSpPr>
            <a:spLocks noChangeShapeType="1"/>
          </p:cNvSpPr>
          <p:nvPr userDrawn="1"/>
        </p:nvSpPr>
        <p:spPr bwMode="auto">
          <a:xfrm>
            <a:off x="9578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pic>
        <p:nvPicPr>
          <p:cNvPr id="28"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3" r:id="rId7"/>
  </p:sldLayoutIdLst>
  <p:hf hdr="0" ftr="0" dt="0"/>
  <p:txStyles>
    <p:titleStyle>
      <a:lvl1pPr algn="l" defTabSz="990600" rtl="0" fontAlgn="base">
        <a:spcBef>
          <a:spcPct val="0"/>
        </a:spcBef>
        <a:spcAft>
          <a:spcPct val="0"/>
        </a:spcAft>
        <a:defRPr kumimoji="1" sz="2800" b="1">
          <a:solidFill>
            <a:schemeClr val="tx2"/>
          </a:solidFill>
          <a:latin typeface="+mj-lt"/>
          <a:ea typeface="+mj-ea"/>
          <a:cs typeface="+mj-cs"/>
        </a:defRPr>
      </a:lvl1pPr>
      <a:lvl2pPr algn="l" defTabSz="990600" rtl="0" fontAlgn="base">
        <a:spcBef>
          <a:spcPct val="0"/>
        </a:spcBef>
        <a:spcAft>
          <a:spcPct val="0"/>
        </a:spcAft>
        <a:defRPr kumimoji="1" sz="2800" b="1">
          <a:solidFill>
            <a:schemeClr val="tx2"/>
          </a:solidFill>
          <a:latin typeface="Arial" charset="0"/>
          <a:ea typeface="ＭＳ Ｐゴシック" charset="-128"/>
        </a:defRPr>
      </a:lvl2pPr>
      <a:lvl3pPr algn="l" defTabSz="990600" rtl="0" fontAlgn="base">
        <a:spcBef>
          <a:spcPct val="0"/>
        </a:spcBef>
        <a:spcAft>
          <a:spcPct val="0"/>
        </a:spcAft>
        <a:defRPr kumimoji="1" sz="2800" b="1">
          <a:solidFill>
            <a:schemeClr val="tx2"/>
          </a:solidFill>
          <a:latin typeface="Arial" charset="0"/>
          <a:ea typeface="ＭＳ Ｐゴシック" charset="-128"/>
        </a:defRPr>
      </a:lvl3pPr>
      <a:lvl4pPr algn="l" defTabSz="990600" rtl="0" fontAlgn="base">
        <a:spcBef>
          <a:spcPct val="0"/>
        </a:spcBef>
        <a:spcAft>
          <a:spcPct val="0"/>
        </a:spcAft>
        <a:defRPr kumimoji="1" sz="2800" b="1">
          <a:solidFill>
            <a:schemeClr val="tx2"/>
          </a:solidFill>
          <a:latin typeface="Arial" charset="0"/>
          <a:ea typeface="ＭＳ Ｐゴシック" charset="-128"/>
        </a:defRPr>
      </a:lvl4pPr>
      <a:lvl5pPr algn="l" defTabSz="990600" rtl="0" fontAlgn="base">
        <a:spcBef>
          <a:spcPct val="0"/>
        </a:spcBef>
        <a:spcAft>
          <a:spcPct val="0"/>
        </a:spcAft>
        <a:defRPr kumimoji="1" sz="2800" b="1">
          <a:solidFill>
            <a:schemeClr val="tx2"/>
          </a:solidFill>
          <a:latin typeface="Arial" charset="0"/>
          <a:ea typeface="ＭＳ Ｐゴシック" charset="-128"/>
        </a:defRPr>
      </a:lvl5pPr>
      <a:lvl6pPr marL="457200" algn="l" defTabSz="990600" rtl="0" fontAlgn="base">
        <a:spcBef>
          <a:spcPct val="0"/>
        </a:spcBef>
        <a:spcAft>
          <a:spcPct val="0"/>
        </a:spcAft>
        <a:defRPr kumimoji="1" sz="2800" b="1">
          <a:solidFill>
            <a:schemeClr val="tx2"/>
          </a:solidFill>
          <a:latin typeface="Arial" charset="0"/>
          <a:ea typeface="ＭＳ Ｐゴシック" charset="-128"/>
        </a:defRPr>
      </a:lvl6pPr>
      <a:lvl7pPr marL="914400" algn="l" defTabSz="990600" rtl="0" fontAlgn="base">
        <a:spcBef>
          <a:spcPct val="0"/>
        </a:spcBef>
        <a:spcAft>
          <a:spcPct val="0"/>
        </a:spcAft>
        <a:defRPr kumimoji="1" sz="2800" b="1">
          <a:solidFill>
            <a:schemeClr val="tx2"/>
          </a:solidFill>
          <a:latin typeface="Arial" charset="0"/>
          <a:ea typeface="ＭＳ Ｐゴシック" charset="-128"/>
        </a:defRPr>
      </a:lvl7pPr>
      <a:lvl8pPr marL="1371600" algn="l" defTabSz="990600" rtl="0" fontAlgn="base">
        <a:spcBef>
          <a:spcPct val="0"/>
        </a:spcBef>
        <a:spcAft>
          <a:spcPct val="0"/>
        </a:spcAft>
        <a:defRPr kumimoji="1" sz="2800" b="1">
          <a:solidFill>
            <a:schemeClr val="tx2"/>
          </a:solidFill>
          <a:latin typeface="Arial" charset="0"/>
          <a:ea typeface="ＭＳ Ｐゴシック" charset="-128"/>
        </a:defRPr>
      </a:lvl8pPr>
      <a:lvl9pPr marL="1828800" algn="l" defTabSz="990600" rtl="0" fontAlgn="base">
        <a:spcBef>
          <a:spcPct val="0"/>
        </a:spcBef>
        <a:spcAft>
          <a:spcPct val="0"/>
        </a:spcAft>
        <a:defRPr kumimoji="1" sz="2800" b="1">
          <a:solidFill>
            <a:schemeClr val="tx2"/>
          </a:solidFill>
          <a:latin typeface="Arial" charset="0"/>
          <a:ea typeface="ＭＳ Ｐゴシック" charset="-128"/>
        </a:defRPr>
      </a:lvl9pPr>
    </p:titleStyle>
    <p:bodyStyle>
      <a:lvl1pPr marL="355600" indent="-355600" algn="l" rtl="0" fontAlgn="base">
        <a:lnSpc>
          <a:spcPct val="120000"/>
        </a:lnSpc>
        <a:spcBef>
          <a:spcPct val="30000"/>
        </a:spcBef>
        <a:spcAft>
          <a:spcPct val="0"/>
        </a:spcAft>
        <a:buClr>
          <a:schemeClr val="bg2"/>
        </a:buClr>
        <a:buFont typeface="Wingdings" pitchFamily="2" charset="2"/>
        <a:buChar char="n"/>
        <a:defRPr kumimoji="1">
          <a:solidFill>
            <a:srgbClr val="000000"/>
          </a:solidFill>
          <a:latin typeface="+mn-lt"/>
          <a:ea typeface="+mn-ea"/>
          <a:cs typeface="+mn-cs"/>
        </a:defRPr>
      </a:lvl1pPr>
      <a:lvl2pPr marL="631825" indent="-274638" algn="l" rtl="0" fontAlgn="base">
        <a:lnSpc>
          <a:spcPct val="120000"/>
        </a:lnSpc>
        <a:spcBef>
          <a:spcPct val="30000"/>
        </a:spcBef>
        <a:spcAft>
          <a:spcPct val="0"/>
        </a:spcAft>
        <a:buClr>
          <a:schemeClr val="bg2"/>
        </a:buClr>
        <a:buFont typeface="Wingdings" pitchFamily="2" charset="2"/>
        <a:buChar char="l"/>
        <a:defRPr kumimoji="1" sz="1600">
          <a:solidFill>
            <a:srgbClr val="000000"/>
          </a:solidFill>
          <a:latin typeface="+mn-lt"/>
          <a:ea typeface="+mn-ea"/>
        </a:defRPr>
      </a:lvl2pPr>
      <a:lvl3pPr marL="898525" indent="-265113" algn="l" rtl="0" fontAlgn="base">
        <a:lnSpc>
          <a:spcPct val="120000"/>
        </a:lnSpc>
        <a:spcBef>
          <a:spcPct val="30000"/>
        </a:spcBef>
        <a:spcAft>
          <a:spcPct val="0"/>
        </a:spcAft>
        <a:buClr>
          <a:schemeClr val="bg2"/>
        </a:buClr>
        <a:buSzPct val="75000"/>
        <a:buFont typeface="Wingdings" pitchFamily="2" charset="2"/>
        <a:buChar char="u"/>
        <a:defRPr kumimoji="1" sz="1600">
          <a:solidFill>
            <a:srgbClr val="000000"/>
          </a:solidFill>
          <a:latin typeface="+mn-lt"/>
          <a:ea typeface="+mn-ea"/>
        </a:defRPr>
      </a:lvl3pPr>
      <a:lvl4pPr marL="1171575" indent="-271463" algn="l" rtl="0" fontAlgn="base">
        <a:lnSpc>
          <a:spcPct val="120000"/>
        </a:lnSpc>
        <a:spcBef>
          <a:spcPct val="30000"/>
        </a:spcBef>
        <a:spcAft>
          <a:spcPct val="0"/>
        </a:spcAft>
        <a:buClr>
          <a:schemeClr val="bg2"/>
        </a:buClr>
        <a:buFont typeface="ＭＳ Ｐゴシック" charset="-128"/>
        <a:buChar char="ー"/>
        <a:defRPr kumimoji="1" sz="1600">
          <a:solidFill>
            <a:srgbClr val="000000"/>
          </a:solidFill>
          <a:latin typeface="+mn-lt"/>
          <a:ea typeface="+mn-ea"/>
        </a:defRPr>
      </a:lvl4pPr>
      <a:lvl5pPr marL="21494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6066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30638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5210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9782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38" name="テキスト ボックス 37"/>
          <p:cNvSpPr txBox="1"/>
          <p:nvPr userDrawn="1"/>
        </p:nvSpPr>
        <p:spPr>
          <a:xfrm>
            <a:off x="9083675" y="6477000"/>
            <a:ext cx="406400" cy="260350"/>
          </a:xfrm>
          <a:prstGeom prst="rect">
            <a:avLst/>
          </a:prstGeom>
          <a:noFill/>
        </p:spPr>
        <p:txBody>
          <a:bodyPr wrap="none"/>
          <a:lstStyle/>
          <a:p>
            <a:pPr algn="r">
              <a:buClr>
                <a:srgbClr val="EAEBDE"/>
              </a:buClr>
              <a:defRPr/>
            </a:pPr>
            <a:fld id="{54FC02CB-9E9B-446E-AF88-F271348760CE}" type="slidenum">
              <a:rPr lang="ja-JP" altLang="en-US" sz="1000"/>
              <a:pPr algn="r">
                <a:buClr>
                  <a:srgbClr val="EAEBDE"/>
                </a:buClr>
                <a:defRPr/>
              </a:pPr>
              <a:t>‹#›</a:t>
            </a:fld>
            <a:endParaRPr lang="ja-JP" altLang="en-US" sz="1000" dirty="0"/>
          </a:p>
        </p:txBody>
      </p:sp>
      <p:sp>
        <p:nvSpPr>
          <p:cNvPr id="39" name="テキスト ボックス 38"/>
          <p:cNvSpPr txBox="1"/>
          <p:nvPr userDrawn="1"/>
        </p:nvSpPr>
        <p:spPr>
          <a:xfrm>
            <a:off x="9297992" y="6477008"/>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1029" name="Rectangle 35"/>
          <p:cNvSpPr>
            <a:spLocks noGrp="1" noChangeArrowheads="1"/>
          </p:cNvSpPr>
          <p:nvPr>
            <p:ph type="title"/>
          </p:nvPr>
        </p:nvSpPr>
        <p:spPr bwMode="auto">
          <a:xfrm>
            <a:off x="406402" y="662095"/>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smtClean="0"/>
              <a:t>マスタータイトルの書式設定</a:t>
            </a:r>
          </a:p>
        </p:txBody>
      </p:sp>
      <p:sp>
        <p:nvSpPr>
          <p:cNvPr id="1030" name="Rectangle 37"/>
          <p:cNvSpPr>
            <a:spLocks noGrp="1" noChangeArrowheads="1"/>
          </p:cNvSpPr>
          <p:nvPr>
            <p:ph type="body" idx="1"/>
          </p:nvPr>
        </p:nvSpPr>
        <p:spPr bwMode="auto">
          <a:xfrm>
            <a:off x="419100"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smtClean="0"/>
              <a:t>第 </a:t>
            </a:r>
            <a:r>
              <a:rPr lang="en-US" altLang="ja-JP" dirty="0" smtClean="0"/>
              <a:t>1 </a:t>
            </a:r>
            <a:r>
              <a:rPr lang="ja-JP" altLang="en-US" dirty="0" smtClean="0"/>
              <a:t>レベル</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p:txBody>
      </p:sp>
      <p:sp>
        <p:nvSpPr>
          <p:cNvPr id="240676" name="Line 36"/>
          <p:cNvSpPr>
            <a:spLocks noChangeShapeType="1"/>
          </p:cNvSpPr>
          <p:nvPr userDrawn="1"/>
        </p:nvSpPr>
        <p:spPr bwMode="auto">
          <a:xfrm flipV="1">
            <a:off x="374650" y="549275"/>
            <a:ext cx="9156654"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240681" name="Line 41"/>
          <p:cNvSpPr>
            <a:spLocks noChangeShapeType="1"/>
          </p:cNvSpPr>
          <p:nvPr userDrawn="1"/>
        </p:nvSpPr>
        <p:spPr bwMode="auto">
          <a:xfrm flipV="1">
            <a:off x="374654" y="1082675"/>
            <a:ext cx="9161463" cy="0"/>
          </a:xfrm>
          <a:prstGeom prst="line">
            <a:avLst/>
          </a:prstGeom>
          <a:noFill/>
          <a:ln w="15875">
            <a:solidFill>
              <a:srgbClr val="808080"/>
            </a:solidFill>
            <a:round/>
            <a:headEnd/>
            <a:tailEnd/>
          </a:ln>
          <a:effectLst/>
        </p:spPr>
        <p:txBody>
          <a:bodyPr>
            <a:spAutoFit/>
          </a:bodyPr>
          <a:lstStyle/>
          <a:p>
            <a:pPr>
              <a:buClr>
                <a:srgbClr val="EAEBDE"/>
              </a:buClr>
              <a:defRPr/>
            </a:pPr>
            <a:endParaRPr lang="ja-JP" altLang="en-US" sz="1000"/>
          </a:p>
        </p:txBody>
      </p:sp>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5" name="Line 95"/>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6" name="Line 96"/>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7" name="Line 97"/>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8" name="Line 98"/>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9" name="Line 99"/>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0" name="Line 100"/>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1" name="Line 101"/>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0" name="Line 110"/>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1" name="Line 111"/>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2" name="Line 112"/>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3" name="Line 113"/>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4" name="Line 114"/>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5" name="Line 115"/>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6" name="Line 116"/>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2"/>
          <p:cNvGrpSpPr/>
          <p:nvPr userDrawn="1"/>
        </p:nvGrpSpPr>
        <p:grpSpPr>
          <a:xfrm>
            <a:off x="9483729"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4"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5"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pic>
        <p:nvPicPr>
          <p:cNvPr id="43"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Lst>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38" name="テキスト ボックス 37"/>
          <p:cNvSpPr txBox="1"/>
          <p:nvPr userDrawn="1"/>
        </p:nvSpPr>
        <p:spPr>
          <a:xfrm>
            <a:off x="9083675" y="6477000"/>
            <a:ext cx="406400" cy="260350"/>
          </a:xfrm>
          <a:prstGeom prst="rect">
            <a:avLst/>
          </a:prstGeom>
          <a:noFill/>
        </p:spPr>
        <p:txBody>
          <a:bodyPr wrap="none"/>
          <a:lstStyle/>
          <a:p>
            <a:pPr algn="r">
              <a:buClr>
                <a:srgbClr val="EAEBDE"/>
              </a:buClr>
              <a:defRPr/>
            </a:pPr>
            <a:fld id="{54FC02CB-9E9B-446E-AF88-F271348760CE}" type="slidenum">
              <a:rPr lang="ja-JP" altLang="en-US" sz="1000"/>
              <a:pPr algn="r">
                <a:buClr>
                  <a:srgbClr val="EAEBDE"/>
                </a:buClr>
                <a:defRPr/>
              </a:pPr>
              <a:t>‹#›</a:t>
            </a:fld>
            <a:endParaRPr lang="ja-JP" altLang="en-US" sz="1000" dirty="0"/>
          </a:p>
        </p:txBody>
      </p:sp>
      <p:sp>
        <p:nvSpPr>
          <p:cNvPr id="39" name="テキスト ボックス 38"/>
          <p:cNvSpPr txBox="1"/>
          <p:nvPr userDrawn="1"/>
        </p:nvSpPr>
        <p:spPr>
          <a:xfrm>
            <a:off x="9297992" y="6477008"/>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1029" name="Rectangle 35"/>
          <p:cNvSpPr>
            <a:spLocks noGrp="1" noChangeArrowheads="1"/>
          </p:cNvSpPr>
          <p:nvPr>
            <p:ph type="title"/>
          </p:nvPr>
        </p:nvSpPr>
        <p:spPr bwMode="auto">
          <a:xfrm>
            <a:off x="406402" y="662095"/>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smtClean="0"/>
              <a:t>マスタータイトルの書式設定</a:t>
            </a:r>
          </a:p>
        </p:txBody>
      </p:sp>
      <p:sp>
        <p:nvSpPr>
          <p:cNvPr id="1030" name="Rectangle 37"/>
          <p:cNvSpPr>
            <a:spLocks noGrp="1" noChangeArrowheads="1"/>
          </p:cNvSpPr>
          <p:nvPr>
            <p:ph type="body" idx="1"/>
          </p:nvPr>
        </p:nvSpPr>
        <p:spPr bwMode="auto">
          <a:xfrm>
            <a:off x="419100"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smtClean="0"/>
              <a:t>第 </a:t>
            </a:r>
            <a:r>
              <a:rPr lang="en-US" altLang="ja-JP" dirty="0" smtClean="0"/>
              <a:t>1 </a:t>
            </a:r>
            <a:r>
              <a:rPr lang="ja-JP" altLang="en-US" dirty="0" smtClean="0"/>
              <a:t>レベル</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p:txBody>
      </p:sp>
      <p:sp>
        <p:nvSpPr>
          <p:cNvPr id="240676" name="Line 36"/>
          <p:cNvSpPr>
            <a:spLocks noChangeShapeType="1"/>
          </p:cNvSpPr>
          <p:nvPr userDrawn="1"/>
        </p:nvSpPr>
        <p:spPr bwMode="auto">
          <a:xfrm flipV="1">
            <a:off x="374650" y="549275"/>
            <a:ext cx="9156654"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240681" name="Line 41"/>
          <p:cNvSpPr>
            <a:spLocks noChangeShapeType="1"/>
          </p:cNvSpPr>
          <p:nvPr userDrawn="1"/>
        </p:nvSpPr>
        <p:spPr bwMode="auto">
          <a:xfrm flipV="1">
            <a:off x="374654" y="1082675"/>
            <a:ext cx="9161463" cy="0"/>
          </a:xfrm>
          <a:prstGeom prst="line">
            <a:avLst/>
          </a:prstGeom>
          <a:noFill/>
          <a:ln w="15875">
            <a:solidFill>
              <a:srgbClr val="808080"/>
            </a:solidFill>
            <a:round/>
            <a:headEnd/>
            <a:tailEnd/>
          </a:ln>
          <a:effectLst/>
        </p:spPr>
        <p:txBody>
          <a:bodyPr>
            <a:spAutoFit/>
          </a:bodyPr>
          <a:lstStyle/>
          <a:p>
            <a:pPr>
              <a:buClr>
                <a:srgbClr val="EAEBDE"/>
              </a:buClr>
              <a:defRPr/>
            </a:pPr>
            <a:endParaRPr lang="ja-JP" altLang="en-US" sz="1000"/>
          </a:p>
        </p:txBody>
      </p:sp>
      <p:pic>
        <p:nvPicPr>
          <p:cNvPr id="1032" name="Picture 52" descr="ロゴ有 英文 300 symbol_h_a_e_2のコピー"/>
          <p:cNvPicPr>
            <a:picLocks noChangeAspect="1" noChangeArrowheads="1"/>
          </p:cNvPicPr>
          <p:nvPr userDrawn="1"/>
        </p:nvPicPr>
        <p:blipFill>
          <a:blip r:embed="rId9" cstate="print"/>
          <a:srcRect/>
          <a:stretch>
            <a:fillRect/>
          </a:stretch>
        </p:blipFill>
        <p:spPr bwMode="auto">
          <a:xfrm>
            <a:off x="365125" y="6513521"/>
            <a:ext cx="2098675" cy="204787"/>
          </a:xfrm>
          <a:prstGeom prst="rect">
            <a:avLst/>
          </a:prstGeom>
          <a:noFill/>
          <a:ln w="9525">
            <a:noFill/>
            <a:miter lim="800000"/>
            <a:headEnd/>
            <a:tailEnd/>
          </a:ln>
        </p:spPr>
      </p:pic>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5" name="Line 95"/>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6" name="Line 96"/>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7" name="Line 97"/>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8" name="Line 98"/>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9" name="Line 99"/>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0" name="Line 100"/>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1" name="Line 101"/>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0" name="Line 110"/>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1" name="Line 111"/>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2" name="Line 112"/>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3" name="Line 113"/>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4" name="Line 114"/>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5" name="Line 115"/>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6" name="Line 116"/>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2"/>
          <p:cNvGrpSpPr/>
          <p:nvPr userDrawn="1"/>
        </p:nvGrpSpPr>
        <p:grpSpPr>
          <a:xfrm>
            <a:off x="9483729"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4"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5"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 name="テキスト ボックス 37"/>
          <p:cNvSpPr txBox="1"/>
          <p:nvPr userDrawn="1"/>
        </p:nvSpPr>
        <p:spPr>
          <a:xfrm>
            <a:off x="9083675" y="6477000"/>
            <a:ext cx="406400" cy="260350"/>
          </a:xfrm>
          <a:prstGeom prst="rect">
            <a:avLst/>
          </a:prstGeom>
          <a:noFill/>
        </p:spPr>
        <p:txBody>
          <a:bodyPr wrap="none"/>
          <a:lstStyle/>
          <a:p>
            <a:pPr algn="r">
              <a:buClr>
                <a:srgbClr val="5A5A5A"/>
              </a:buClr>
              <a:defRPr/>
            </a:pPr>
            <a:fld id="{54FC02CB-9E9B-446E-AF88-F271348760CE}" type="slidenum">
              <a:rPr lang="ja-JP" altLang="en-US" sz="1000"/>
              <a:pPr algn="r">
                <a:buClr>
                  <a:srgbClr val="5A5A5A"/>
                </a:buClr>
                <a:defRPr/>
              </a:pPr>
              <a:t>‹#›</a:t>
            </a:fld>
            <a:endParaRPr lang="ja-JP" altLang="en-US" sz="1000" dirty="0"/>
          </a:p>
        </p:txBody>
      </p:sp>
      <p:sp>
        <p:nvSpPr>
          <p:cNvPr id="39" name="テキスト ボックス 38"/>
          <p:cNvSpPr txBox="1"/>
          <p:nvPr userDrawn="1"/>
        </p:nvSpPr>
        <p:spPr>
          <a:xfrm>
            <a:off x="9297992" y="6477008"/>
            <a:ext cx="347662" cy="258763"/>
          </a:xfrm>
          <a:prstGeom prst="rect">
            <a:avLst/>
          </a:prstGeom>
          <a:noFill/>
        </p:spPr>
        <p:txBody>
          <a:bodyPr wrap="none"/>
          <a:lstStyle/>
          <a:p>
            <a:pPr algn="l">
              <a:buClr>
                <a:srgbClr val="5A5A5A"/>
              </a:buClr>
              <a:defRPr/>
            </a:pPr>
            <a:r>
              <a:rPr lang="en-US" altLang="ja-JP" sz="1000" dirty="0">
                <a:solidFill>
                  <a:srgbClr val="FFFFFF"/>
                </a:solidFill>
              </a:rPr>
              <a:t>/</a:t>
            </a:r>
            <a:r>
              <a:rPr lang="ja-JP" altLang="en-US" sz="1000" dirty="0">
                <a:solidFill>
                  <a:srgbClr val="FFFFFF"/>
                </a:solidFill>
              </a:rPr>
              <a:t>●</a:t>
            </a:r>
          </a:p>
        </p:txBody>
      </p:sp>
      <p:sp>
        <p:nvSpPr>
          <p:cNvPr id="1029" name="Rectangle 35"/>
          <p:cNvSpPr>
            <a:spLocks noGrp="1" noChangeArrowheads="1"/>
          </p:cNvSpPr>
          <p:nvPr userDrawn="1">
            <p:ph type="title"/>
          </p:nvPr>
        </p:nvSpPr>
        <p:spPr bwMode="auto">
          <a:xfrm>
            <a:off x="406402" y="662095"/>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smtClean="0"/>
              <a:t>マスタータイトルの書式設定</a:t>
            </a:r>
          </a:p>
        </p:txBody>
      </p:sp>
      <p:sp>
        <p:nvSpPr>
          <p:cNvPr id="1030" name="Rectangle 37"/>
          <p:cNvSpPr>
            <a:spLocks noGrp="1" noChangeArrowheads="1"/>
          </p:cNvSpPr>
          <p:nvPr userDrawn="1">
            <p:ph type="body" idx="1"/>
          </p:nvPr>
        </p:nvSpPr>
        <p:spPr bwMode="auto">
          <a:xfrm>
            <a:off x="419100"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第 </a:t>
            </a:r>
            <a:r>
              <a:rPr lang="en-US" altLang="ja-JP" smtClean="0"/>
              <a:t>1 </a:t>
            </a:r>
            <a:r>
              <a:rPr lang="ja-JP" altLang="en-US" smtClean="0"/>
              <a:t>レベル</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240676" name="Line 36"/>
          <p:cNvSpPr>
            <a:spLocks noChangeShapeType="1"/>
          </p:cNvSpPr>
          <p:nvPr userDrawn="1"/>
        </p:nvSpPr>
        <p:spPr bwMode="auto">
          <a:xfrm flipV="1">
            <a:off x="374650" y="549275"/>
            <a:ext cx="9156654" cy="0"/>
          </a:xfrm>
          <a:prstGeom prst="line">
            <a:avLst/>
          </a:prstGeom>
          <a:noFill/>
          <a:ln w="25400">
            <a:solidFill>
              <a:srgbClr val="E60000"/>
            </a:solidFill>
            <a:round/>
            <a:headEnd/>
            <a:tailEnd/>
          </a:ln>
          <a:effectLst/>
        </p:spPr>
        <p:txBody>
          <a:bodyPr>
            <a:spAutoFit/>
          </a:bodyPr>
          <a:lstStyle/>
          <a:p>
            <a:pPr>
              <a:buClr>
                <a:srgbClr val="5A5A5A"/>
              </a:buClr>
              <a:defRPr/>
            </a:pPr>
            <a:endParaRPr lang="ja-JP" altLang="en-US" sz="1000"/>
          </a:p>
        </p:txBody>
      </p:sp>
      <p:sp>
        <p:nvSpPr>
          <p:cNvPr id="240681" name="Line 41"/>
          <p:cNvSpPr>
            <a:spLocks noChangeShapeType="1"/>
          </p:cNvSpPr>
          <p:nvPr userDrawn="1"/>
        </p:nvSpPr>
        <p:spPr bwMode="auto">
          <a:xfrm flipV="1">
            <a:off x="374654" y="1082675"/>
            <a:ext cx="9161463" cy="0"/>
          </a:xfrm>
          <a:prstGeom prst="line">
            <a:avLst/>
          </a:prstGeom>
          <a:noFill/>
          <a:ln w="15875">
            <a:solidFill>
              <a:srgbClr val="808080"/>
            </a:solidFill>
            <a:round/>
            <a:headEnd/>
            <a:tailEnd/>
          </a:ln>
          <a:effectLst/>
        </p:spPr>
        <p:txBody>
          <a:bodyPr>
            <a:spAutoFit/>
          </a:bodyPr>
          <a:lstStyle/>
          <a:p>
            <a:pPr>
              <a:buClr>
                <a:srgbClr val="5A5A5A"/>
              </a:buClr>
              <a:defRPr/>
            </a:pPr>
            <a:endParaRPr lang="ja-JP" altLang="en-US" sz="1000"/>
          </a:p>
        </p:txBody>
      </p:sp>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5" name="Line 95"/>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6" name="Line 96"/>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7" name="Line 97"/>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8" name="Line 98"/>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9" name="Line 99"/>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0" name="Line 100"/>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1" name="Line 101"/>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0" name="Line 110"/>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1" name="Line 111"/>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2" name="Line 112"/>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3" name="Line 113"/>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4" name="Line 114"/>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5" name="Line 115"/>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6" name="Line 116"/>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5A5A5A"/>
              </a:buClr>
              <a:defRPr/>
            </a:pPr>
            <a:endParaRPr lang="ja-JP" altLang="en-US" sz="1000"/>
          </a:p>
        </p:txBody>
      </p:sp>
      <p:grpSp>
        <p:nvGrpSpPr>
          <p:cNvPr id="2" name="グループ化 42"/>
          <p:cNvGrpSpPr/>
          <p:nvPr userDrawn="1"/>
        </p:nvGrpSpPr>
        <p:grpSpPr>
          <a:xfrm>
            <a:off x="9483729"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5A5A5A"/>
                </a:buClr>
                <a:defRPr/>
              </a:pPr>
              <a:endParaRPr lang="ja-JP" altLang="en-US" sz="1000"/>
            </a:p>
          </p:txBody>
        </p:sp>
      </p:grpSp>
      <p:sp>
        <p:nvSpPr>
          <p:cNvPr id="44"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5"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pic>
        <p:nvPicPr>
          <p:cNvPr id="46" name="Picture 2" descr="\\azabu\Co-Work\革新創造センター\041_CI関連\2015MUFGロゴ変更\MURCロゴデータセット\160301\png\1.4.3 社名ロゴタイプのクリアスペース-2.png"/>
          <p:cNvPicPr>
            <a:picLocks noChangeAspect="1" noChangeArrowheads="1"/>
          </p:cNvPicPr>
          <p:nvPr userDrawn="1"/>
        </p:nvPicPr>
        <p:blipFill>
          <a:blip r:embed="rId31" cstate="print">
            <a:extLst>
              <a:ext uri="{28A0092B-C50C-407E-A947-70E740481C1C}">
                <a14:useLocalDpi xmlns:a14="http://schemas.microsoft.com/office/drawing/2010/main" val="0"/>
              </a:ext>
            </a:extLst>
          </a:blip>
          <a:srcRect/>
          <a:stretch>
            <a:fillRect/>
          </a:stretch>
        </p:blipFill>
        <p:spPr bwMode="auto">
          <a:xfrm>
            <a:off x="138601" y="6541064"/>
            <a:ext cx="2827503" cy="20886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 id="2147483966" r:id="rId18"/>
    <p:sldLayoutId id="2147483967" r:id="rId19"/>
    <p:sldLayoutId id="2147483968" r:id="rId20"/>
    <p:sldLayoutId id="2147483969" r:id="rId21"/>
    <p:sldLayoutId id="2147483970" r:id="rId22"/>
    <p:sldLayoutId id="2147483971" r:id="rId23"/>
    <p:sldLayoutId id="2147483972" r:id="rId24"/>
    <p:sldLayoutId id="2147483973" r:id="rId25"/>
    <p:sldLayoutId id="2147483974" r:id="rId26"/>
    <p:sldLayoutId id="2147483975" r:id="rId27"/>
    <p:sldLayoutId id="2147483976" r:id="rId28"/>
    <p:sldLayoutId id="2147483977" r:id="rId29"/>
  </p:sldLayoutIdLst>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38" name="テキスト ボックス 37"/>
          <p:cNvSpPr txBox="1"/>
          <p:nvPr userDrawn="1"/>
        </p:nvSpPr>
        <p:spPr>
          <a:xfrm>
            <a:off x="9083675" y="6477000"/>
            <a:ext cx="406400" cy="260350"/>
          </a:xfrm>
          <a:prstGeom prst="rect">
            <a:avLst/>
          </a:prstGeom>
          <a:noFill/>
        </p:spPr>
        <p:txBody>
          <a:bodyPr wrap="none"/>
          <a:lstStyle/>
          <a:p>
            <a:pPr algn="r">
              <a:buClr>
                <a:srgbClr val="EAEBDE"/>
              </a:buClr>
              <a:defRPr/>
            </a:pPr>
            <a:fld id="{54FC02CB-9E9B-446E-AF88-F271348760CE}" type="slidenum">
              <a:rPr lang="ja-JP" altLang="en-US" sz="1000"/>
              <a:pPr algn="r">
                <a:buClr>
                  <a:srgbClr val="EAEBDE"/>
                </a:buClr>
                <a:defRPr/>
              </a:pPr>
              <a:t>‹#›</a:t>
            </a:fld>
            <a:endParaRPr lang="ja-JP" altLang="en-US" sz="1000" dirty="0"/>
          </a:p>
        </p:txBody>
      </p:sp>
      <p:sp>
        <p:nvSpPr>
          <p:cNvPr id="39" name="テキスト ボックス 38"/>
          <p:cNvSpPr txBox="1"/>
          <p:nvPr userDrawn="1"/>
        </p:nvSpPr>
        <p:spPr>
          <a:xfrm>
            <a:off x="9297992" y="6477008"/>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1029" name="Rectangle 35"/>
          <p:cNvSpPr>
            <a:spLocks noGrp="1" noChangeArrowheads="1"/>
          </p:cNvSpPr>
          <p:nvPr>
            <p:ph type="title"/>
          </p:nvPr>
        </p:nvSpPr>
        <p:spPr bwMode="auto">
          <a:xfrm>
            <a:off x="406402" y="662095"/>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smtClean="0"/>
              <a:t>マスタータイトルの書式設定</a:t>
            </a:r>
          </a:p>
        </p:txBody>
      </p:sp>
      <p:sp>
        <p:nvSpPr>
          <p:cNvPr id="1030" name="Rectangle 37"/>
          <p:cNvSpPr>
            <a:spLocks noGrp="1" noChangeArrowheads="1"/>
          </p:cNvSpPr>
          <p:nvPr>
            <p:ph type="body" idx="1"/>
          </p:nvPr>
        </p:nvSpPr>
        <p:spPr bwMode="auto">
          <a:xfrm>
            <a:off x="419100"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smtClean="0"/>
              <a:t>第 </a:t>
            </a:r>
            <a:r>
              <a:rPr lang="en-US" altLang="ja-JP" dirty="0" smtClean="0"/>
              <a:t>1 </a:t>
            </a:r>
            <a:r>
              <a:rPr lang="ja-JP" altLang="en-US" dirty="0" smtClean="0"/>
              <a:t>レベル</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p:txBody>
      </p:sp>
      <p:sp>
        <p:nvSpPr>
          <p:cNvPr id="240676" name="Line 36"/>
          <p:cNvSpPr>
            <a:spLocks noChangeShapeType="1"/>
          </p:cNvSpPr>
          <p:nvPr userDrawn="1"/>
        </p:nvSpPr>
        <p:spPr bwMode="auto">
          <a:xfrm flipV="1">
            <a:off x="374650" y="549275"/>
            <a:ext cx="9156654"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240681" name="Line 41"/>
          <p:cNvSpPr>
            <a:spLocks noChangeShapeType="1"/>
          </p:cNvSpPr>
          <p:nvPr userDrawn="1"/>
        </p:nvSpPr>
        <p:spPr bwMode="auto">
          <a:xfrm flipV="1">
            <a:off x="374654" y="1082675"/>
            <a:ext cx="9161463" cy="0"/>
          </a:xfrm>
          <a:prstGeom prst="line">
            <a:avLst/>
          </a:prstGeom>
          <a:noFill/>
          <a:ln w="15875">
            <a:solidFill>
              <a:srgbClr val="808080"/>
            </a:solidFill>
            <a:round/>
            <a:headEnd/>
            <a:tailEnd/>
          </a:ln>
          <a:effectLst/>
        </p:spPr>
        <p:txBody>
          <a:bodyPr>
            <a:spAutoFit/>
          </a:bodyPr>
          <a:lstStyle/>
          <a:p>
            <a:pPr>
              <a:buClr>
                <a:srgbClr val="EAEBDE"/>
              </a:buClr>
              <a:defRPr/>
            </a:pPr>
            <a:endParaRPr lang="ja-JP" altLang="en-US" sz="1000"/>
          </a:p>
        </p:txBody>
      </p:sp>
      <p:pic>
        <p:nvPicPr>
          <p:cNvPr id="1032" name="Picture 52" descr="ロゴ有 英文 300 symbol_h_a_e_2のコピー"/>
          <p:cNvPicPr>
            <a:picLocks noChangeAspect="1" noChangeArrowheads="1"/>
          </p:cNvPicPr>
          <p:nvPr userDrawn="1"/>
        </p:nvPicPr>
        <p:blipFill>
          <a:blip r:embed="rId8" cstate="print"/>
          <a:srcRect/>
          <a:stretch>
            <a:fillRect/>
          </a:stretch>
        </p:blipFill>
        <p:spPr bwMode="auto">
          <a:xfrm>
            <a:off x="365125" y="6513521"/>
            <a:ext cx="2098675" cy="204787"/>
          </a:xfrm>
          <a:prstGeom prst="rect">
            <a:avLst/>
          </a:prstGeom>
          <a:noFill/>
          <a:ln w="9525">
            <a:noFill/>
            <a:miter lim="800000"/>
            <a:headEnd/>
            <a:tailEnd/>
          </a:ln>
        </p:spPr>
      </p:pic>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5" name="Line 95"/>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6" name="Line 96"/>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7" name="Line 97"/>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8" name="Line 98"/>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9" name="Line 99"/>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0" name="Line 100"/>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1" name="Line 101"/>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0" name="Line 110"/>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1" name="Line 111"/>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2" name="Line 112"/>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3" name="Line 113"/>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4" name="Line 114"/>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5" name="Line 115"/>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6" name="Line 116"/>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2"/>
          <p:cNvGrpSpPr/>
          <p:nvPr userDrawn="1"/>
        </p:nvGrpSpPr>
        <p:grpSpPr>
          <a:xfrm>
            <a:off x="9483729"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4"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5"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Lst>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9" name="テキスト ボックス 28"/>
          <p:cNvSpPr txBox="1"/>
          <p:nvPr userDrawn="1"/>
        </p:nvSpPr>
        <p:spPr>
          <a:xfrm>
            <a:off x="9000857" y="6458620"/>
            <a:ext cx="447559" cy="307777"/>
          </a:xfrm>
          <a:prstGeom prst="rect">
            <a:avLst/>
          </a:prstGeom>
          <a:noFill/>
        </p:spPr>
        <p:txBody>
          <a:bodyPr wrap="square" lIns="0" rIns="0" rtlCol="0">
            <a:spAutoFit/>
          </a:bodyPr>
          <a:lstStyle/>
          <a:p>
            <a:pPr algn="r">
              <a:lnSpc>
                <a:spcPct val="100000"/>
              </a:lnSpc>
              <a:spcBef>
                <a:spcPts val="0"/>
              </a:spcBef>
              <a:buClr>
                <a:srgbClr val="EEECE1"/>
              </a:buClr>
            </a:pPr>
            <a:fld id="{1444EC06-CD1E-4921-AA8C-A162CD6E605A}" type="slidenum">
              <a:rPr lang="ja-JP" altLang="en-US" sz="1400">
                <a:latin typeface="Arial"/>
                <a:ea typeface="ＭＳ Ｐゴシック"/>
              </a:rPr>
              <a:pPr algn="r">
                <a:lnSpc>
                  <a:spcPct val="100000"/>
                </a:lnSpc>
                <a:spcBef>
                  <a:spcPts val="0"/>
                </a:spcBef>
                <a:buClr>
                  <a:srgbClr val="EEECE1"/>
                </a:buClr>
              </a:pPr>
              <a:t>‹#›</a:t>
            </a:fld>
            <a:endParaRPr lang="ja-JP" altLang="en-US" sz="1400" dirty="0">
              <a:latin typeface="Arial"/>
              <a:ea typeface="ＭＳ Ｐゴシック"/>
            </a:endParaRPr>
          </a:p>
        </p:txBody>
      </p:sp>
      <p:sp>
        <p:nvSpPr>
          <p:cNvPr id="726018" name="Rectangle 2"/>
          <p:cNvSpPr>
            <a:spLocks noGrp="1" noChangeArrowheads="1"/>
          </p:cNvSpPr>
          <p:nvPr>
            <p:ph type="dt" sz="half" idx="2"/>
          </p:nvPr>
        </p:nvSpPr>
        <p:spPr bwMode="auto">
          <a:xfrm>
            <a:off x="7699375" y="263525"/>
            <a:ext cx="1862138" cy="217488"/>
          </a:xfrm>
          <a:prstGeom prst="rect">
            <a:avLst/>
          </a:prstGeom>
          <a:noFill/>
          <a:ln w="9525">
            <a:noFill/>
            <a:miter lim="800000"/>
            <a:headEnd/>
            <a:tailEnd/>
          </a:ln>
          <a:effectLst/>
        </p:spPr>
        <p:txBody>
          <a:bodyPr vert="horz" wrap="square" lIns="0" tIns="61179" rIns="99022" bIns="49511" numCol="1" anchor="t" anchorCtr="0" compatLnSpc="1">
            <a:prstTxWarp prst="textNoShape">
              <a:avLst/>
            </a:prstTxWarp>
            <a:spAutoFit/>
          </a:bodyPr>
          <a:lstStyle>
            <a:lvl1pPr algn="r" defTabSz="990600">
              <a:lnSpc>
                <a:spcPct val="100000"/>
              </a:lnSpc>
              <a:buClrTx/>
              <a:buFontTx/>
              <a:buNone/>
              <a:defRPr sz="700">
                <a:solidFill>
                  <a:srgbClr val="5F5F5F"/>
                </a:solidFill>
              </a:defRPr>
            </a:lvl1pPr>
          </a:lstStyle>
          <a:p>
            <a:fld id="{04740063-5BE4-4705-AA78-8E7EAD84B560}" type="datetime8">
              <a:rPr lang="en-US" altLang="ja-JP" smtClean="0">
                <a:latin typeface="Arial"/>
                <a:ea typeface="ＭＳ Ｐゴシック"/>
              </a:rPr>
              <a:pPr/>
              <a:t>5/10/2018 2:03 PM</a:t>
            </a:fld>
            <a:endParaRPr lang="en-US" altLang="ja-JP">
              <a:latin typeface="Arial"/>
              <a:ea typeface="ＭＳ Ｐゴシック"/>
            </a:endParaRPr>
          </a:p>
        </p:txBody>
      </p:sp>
      <p:sp>
        <p:nvSpPr>
          <p:cNvPr id="726020" name="Rectangle 4"/>
          <p:cNvSpPr>
            <a:spLocks noGrp="1" noChangeArrowheads="1"/>
          </p:cNvSpPr>
          <p:nvPr>
            <p:ph type="title"/>
          </p:nvPr>
        </p:nvSpPr>
        <p:spPr bwMode="auto">
          <a:xfrm>
            <a:off x="355605" y="522288"/>
            <a:ext cx="9224963" cy="512762"/>
          </a:xfrm>
          <a:prstGeom prst="rect">
            <a:avLst/>
          </a:prstGeom>
          <a:noFill/>
          <a:ln w="9525">
            <a:noFill/>
            <a:miter lim="800000"/>
            <a:headEnd/>
            <a:tailEnd/>
          </a:ln>
          <a:effectLst/>
        </p:spPr>
        <p:txBody>
          <a:bodyPr vert="horz" wrap="square" lIns="0" tIns="35988" rIns="0" bIns="49511" numCol="1" anchor="t" anchorCtr="0" compatLnSpc="1">
            <a:prstTxWarp prst="textNoShape">
              <a:avLst/>
            </a:prstTxWarp>
            <a:spAutoFit/>
          </a:bodyPr>
          <a:lstStyle/>
          <a:p>
            <a:pPr lvl="0"/>
            <a:r>
              <a:rPr lang="ja-JP" altLang="en-US" smtClean="0"/>
              <a:t>マスタータイトルの書式設定</a:t>
            </a:r>
          </a:p>
        </p:txBody>
      </p:sp>
      <p:sp>
        <p:nvSpPr>
          <p:cNvPr id="726021" name="Rectangle 5"/>
          <p:cNvSpPr>
            <a:spLocks noGrp="1" noChangeArrowheads="1"/>
          </p:cNvSpPr>
          <p:nvPr>
            <p:ph type="body" idx="1"/>
          </p:nvPr>
        </p:nvSpPr>
        <p:spPr bwMode="auto">
          <a:xfrm>
            <a:off x="323850" y="1285875"/>
            <a:ext cx="9247188"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smtClean="0"/>
              <a:t>第 </a:t>
            </a:r>
            <a:r>
              <a:rPr lang="en-US" altLang="ja-JP" dirty="0" smtClean="0"/>
              <a:t>1 </a:t>
            </a:r>
            <a:r>
              <a:rPr lang="ja-JP" altLang="en-US" dirty="0" smtClean="0"/>
              <a:t>レベル</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p:txBody>
      </p:sp>
      <p:grpSp>
        <p:nvGrpSpPr>
          <p:cNvPr id="2" name="Group 38"/>
          <p:cNvGrpSpPr>
            <a:grpSpLocks/>
          </p:cNvGrpSpPr>
          <p:nvPr userDrawn="1"/>
        </p:nvGrpSpPr>
        <p:grpSpPr bwMode="auto">
          <a:xfrm>
            <a:off x="323855" y="460375"/>
            <a:ext cx="9261475" cy="622300"/>
            <a:chOff x="236" y="290"/>
            <a:chExt cx="5771" cy="392"/>
          </a:xfrm>
        </p:grpSpPr>
        <p:sp>
          <p:nvSpPr>
            <p:cNvPr id="726023" name="Line 7"/>
            <p:cNvSpPr>
              <a:spLocks noChangeShapeType="1"/>
            </p:cNvSpPr>
            <p:nvPr userDrawn="1"/>
          </p:nvSpPr>
          <p:spPr bwMode="auto">
            <a:xfrm flipV="1">
              <a:off x="236" y="290"/>
              <a:ext cx="5768" cy="2"/>
            </a:xfrm>
            <a:prstGeom prst="line">
              <a:avLst/>
            </a:prstGeom>
            <a:noFill/>
            <a:ln w="25400">
              <a:solidFill>
                <a:srgbClr val="E60000"/>
              </a:solidFill>
              <a:round/>
              <a:headEnd/>
              <a:tailEnd/>
            </a:ln>
            <a:effectLst/>
          </p:spPr>
          <p:txBody>
            <a:bodyPr>
              <a:spAutoFit/>
            </a:bodyPr>
            <a:lstStyle/>
            <a:p>
              <a:pPr>
                <a:buClr>
                  <a:srgbClr val="EEECE1"/>
                </a:buClr>
              </a:pPr>
              <a:endParaRPr lang="ja-JP" altLang="en-US">
                <a:latin typeface="Arial"/>
                <a:ea typeface="ＭＳ Ｐゴシック"/>
              </a:endParaRPr>
            </a:p>
          </p:txBody>
        </p:sp>
        <p:sp>
          <p:nvSpPr>
            <p:cNvPr id="726024" name="Line 8"/>
            <p:cNvSpPr>
              <a:spLocks noChangeShapeType="1"/>
            </p:cNvSpPr>
            <p:nvPr userDrawn="1"/>
          </p:nvSpPr>
          <p:spPr bwMode="auto">
            <a:xfrm flipV="1">
              <a:off x="236" y="682"/>
              <a:ext cx="5771" cy="0"/>
            </a:xfrm>
            <a:prstGeom prst="line">
              <a:avLst/>
            </a:prstGeom>
            <a:noFill/>
            <a:ln w="15875">
              <a:solidFill>
                <a:srgbClr val="808080"/>
              </a:solidFill>
              <a:round/>
              <a:headEnd/>
              <a:tailEnd/>
            </a:ln>
            <a:effectLst/>
          </p:spPr>
          <p:txBody>
            <a:bodyPr>
              <a:spAutoFit/>
            </a:bodyPr>
            <a:lstStyle/>
            <a:p>
              <a:pPr>
                <a:buClr>
                  <a:srgbClr val="EEECE1"/>
                </a:buClr>
              </a:pPr>
              <a:endParaRPr lang="ja-JP" altLang="en-US">
                <a:latin typeface="Arial"/>
                <a:ea typeface="ＭＳ Ｐゴシック"/>
              </a:endParaRPr>
            </a:p>
          </p:txBody>
        </p:sp>
      </p:grpSp>
      <p:sp>
        <p:nvSpPr>
          <p:cNvPr id="726028" name="Line 12"/>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29" name="Line 13"/>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2" name="Line 1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3" name="Line 1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4" name="Line 1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7" name="Line 21"/>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8" name="Line 22"/>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9" name="Line 23"/>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2" name="Line 2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3" name="Line 2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6" name="Line 30"/>
          <p:cNvSpPr>
            <a:spLocks noChangeShapeType="1"/>
          </p:cNvSpPr>
          <p:nvPr userDrawn="1"/>
        </p:nvSpPr>
        <p:spPr bwMode="auto">
          <a:xfrm>
            <a:off x="9578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7" name="Line 31"/>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8" name="Line 32"/>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9" name="Line 33"/>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52" name="Line 36"/>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53" name="Line 37"/>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55" name="Line 39"/>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56" name="Line 40"/>
          <p:cNvSpPr>
            <a:spLocks noChangeShapeType="1"/>
          </p:cNvSpPr>
          <p:nvPr userDrawn="1"/>
        </p:nvSpPr>
        <p:spPr bwMode="auto">
          <a:xfrm>
            <a:off x="9578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pic>
        <p:nvPicPr>
          <p:cNvPr id="28" name="Picture 2"/>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28465" y="6581194"/>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Lst>
  <p:hf hdr="0" ftr="0" dt="0"/>
  <p:txStyles>
    <p:titleStyle>
      <a:lvl1pPr algn="l" defTabSz="990600" rtl="0" fontAlgn="base">
        <a:spcBef>
          <a:spcPct val="0"/>
        </a:spcBef>
        <a:spcAft>
          <a:spcPct val="0"/>
        </a:spcAft>
        <a:defRPr kumimoji="1" sz="2800" b="1">
          <a:solidFill>
            <a:schemeClr val="tx2"/>
          </a:solidFill>
          <a:latin typeface="+mj-lt"/>
          <a:ea typeface="+mj-ea"/>
          <a:cs typeface="+mj-cs"/>
        </a:defRPr>
      </a:lvl1pPr>
      <a:lvl2pPr algn="l" defTabSz="990600" rtl="0" fontAlgn="base">
        <a:spcBef>
          <a:spcPct val="0"/>
        </a:spcBef>
        <a:spcAft>
          <a:spcPct val="0"/>
        </a:spcAft>
        <a:defRPr kumimoji="1" sz="2800" b="1">
          <a:solidFill>
            <a:schemeClr val="tx2"/>
          </a:solidFill>
          <a:latin typeface="Arial" charset="0"/>
          <a:ea typeface="ＭＳ Ｐゴシック" charset="-128"/>
        </a:defRPr>
      </a:lvl2pPr>
      <a:lvl3pPr algn="l" defTabSz="990600" rtl="0" fontAlgn="base">
        <a:spcBef>
          <a:spcPct val="0"/>
        </a:spcBef>
        <a:spcAft>
          <a:spcPct val="0"/>
        </a:spcAft>
        <a:defRPr kumimoji="1" sz="2800" b="1">
          <a:solidFill>
            <a:schemeClr val="tx2"/>
          </a:solidFill>
          <a:latin typeface="Arial" charset="0"/>
          <a:ea typeface="ＭＳ Ｐゴシック" charset="-128"/>
        </a:defRPr>
      </a:lvl3pPr>
      <a:lvl4pPr algn="l" defTabSz="990600" rtl="0" fontAlgn="base">
        <a:spcBef>
          <a:spcPct val="0"/>
        </a:spcBef>
        <a:spcAft>
          <a:spcPct val="0"/>
        </a:spcAft>
        <a:defRPr kumimoji="1" sz="2800" b="1">
          <a:solidFill>
            <a:schemeClr val="tx2"/>
          </a:solidFill>
          <a:latin typeface="Arial" charset="0"/>
          <a:ea typeface="ＭＳ Ｐゴシック" charset="-128"/>
        </a:defRPr>
      </a:lvl4pPr>
      <a:lvl5pPr algn="l" defTabSz="990600" rtl="0" fontAlgn="base">
        <a:spcBef>
          <a:spcPct val="0"/>
        </a:spcBef>
        <a:spcAft>
          <a:spcPct val="0"/>
        </a:spcAft>
        <a:defRPr kumimoji="1" sz="2800" b="1">
          <a:solidFill>
            <a:schemeClr val="tx2"/>
          </a:solidFill>
          <a:latin typeface="Arial" charset="0"/>
          <a:ea typeface="ＭＳ Ｐゴシック" charset="-128"/>
        </a:defRPr>
      </a:lvl5pPr>
      <a:lvl6pPr marL="457200" algn="l" defTabSz="990600" rtl="0" fontAlgn="base">
        <a:spcBef>
          <a:spcPct val="0"/>
        </a:spcBef>
        <a:spcAft>
          <a:spcPct val="0"/>
        </a:spcAft>
        <a:defRPr kumimoji="1" sz="2800" b="1">
          <a:solidFill>
            <a:schemeClr val="tx2"/>
          </a:solidFill>
          <a:latin typeface="Arial" charset="0"/>
          <a:ea typeface="ＭＳ Ｐゴシック" charset="-128"/>
        </a:defRPr>
      </a:lvl6pPr>
      <a:lvl7pPr marL="914400" algn="l" defTabSz="990600" rtl="0" fontAlgn="base">
        <a:spcBef>
          <a:spcPct val="0"/>
        </a:spcBef>
        <a:spcAft>
          <a:spcPct val="0"/>
        </a:spcAft>
        <a:defRPr kumimoji="1" sz="2800" b="1">
          <a:solidFill>
            <a:schemeClr val="tx2"/>
          </a:solidFill>
          <a:latin typeface="Arial" charset="0"/>
          <a:ea typeface="ＭＳ Ｐゴシック" charset="-128"/>
        </a:defRPr>
      </a:lvl7pPr>
      <a:lvl8pPr marL="1371600" algn="l" defTabSz="990600" rtl="0" fontAlgn="base">
        <a:spcBef>
          <a:spcPct val="0"/>
        </a:spcBef>
        <a:spcAft>
          <a:spcPct val="0"/>
        </a:spcAft>
        <a:defRPr kumimoji="1" sz="2800" b="1">
          <a:solidFill>
            <a:schemeClr val="tx2"/>
          </a:solidFill>
          <a:latin typeface="Arial" charset="0"/>
          <a:ea typeface="ＭＳ Ｐゴシック" charset="-128"/>
        </a:defRPr>
      </a:lvl8pPr>
      <a:lvl9pPr marL="1828800" algn="l" defTabSz="990600" rtl="0" fontAlgn="base">
        <a:spcBef>
          <a:spcPct val="0"/>
        </a:spcBef>
        <a:spcAft>
          <a:spcPct val="0"/>
        </a:spcAft>
        <a:defRPr kumimoji="1" sz="2800" b="1">
          <a:solidFill>
            <a:schemeClr val="tx2"/>
          </a:solidFill>
          <a:latin typeface="Arial" charset="0"/>
          <a:ea typeface="ＭＳ Ｐゴシック" charset="-128"/>
        </a:defRPr>
      </a:lvl9pPr>
    </p:titleStyle>
    <p:bodyStyle>
      <a:lvl1pPr marL="355600" indent="-355600" algn="l" rtl="0" fontAlgn="base">
        <a:lnSpc>
          <a:spcPct val="120000"/>
        </a:lnSpc>
        <a:spcBef>
          <a:spcPct val="30000"/>
        </a:spcBef>
        <a:spcAft>
          <a:spcPct val="0"/>
        </a:spcAft>
        <a:buClr>
          <a:schemeClr val="bg2"/>
        </a:buClr>
        <a:buFont typeface="Wingdings" pitchFamily="2" charset="2"/>
        <a:buChar char="n"/>
        <a:defRPr kumimoji="1">
          <a:solidFill>
            <a:srgbClr val="000000"/>
          </a:solidFill>
          <a:latin typeface="+mn-lt"/>
          <a:ea typeface="+mn-ea"/>
          <a:cs typeface="+mn-cs"/>
        </a:defRPr>
      </a:lvl1pPr>
      <a:lvl2pPr marL="631825" indent="-274638" algn="l" rtl="0" fontAlgn="base">
        <a:lnSpc>
          <a:spcPct val="120000"/>
        </a:lnSpc>
        <a:spcBef>
          <a:spcPct val="30000"/>
        </a:spcBef>
        <a:spcAft>
          <a:spcPct val="0"/>
        </a:spcAft>
        <a:buClr>
          <a:schemeClr val="bg2"/>
        </a:buClr>
        <a:buFont typeface="Wingdings" pitchFamily="2" charset="2"/>
        <a:buChar char="l"/>
        <a:defRPr kumimoji="1" sz="1600">
          <a:solidFill>
            <a:srgbClr val="000000"/>
          </a:solidFill>
          <a:latin typeface="+mn-lt"/>
          <a:ea typeface="+mn-ea"/>
        </a:defRPr>
      </a:lvl2pPr>
      <a:lvl3pPr marL="898525" indent="-265113" algn="l" rtl="0" fontAlgn="base">
        <a:lnSpc>
          <a:spcPct val="120000"/>
        </a:lnSpc>
        <a:spcBef>
          <a:spcPct val="30000"/>
        </a:spcBef>
        <a:spcAft>
          <a:spcPct val="0"/>
        </a:spcAft>
        <a:buClr>
          <a:schemeClr val="bg2"/>
        </a:buClr>
        <a:buSzPct val="75000"/>
        <a:buFont typeface="Wingdings" pitchFamily="2" charset="2"/>
        <a:buChar char="u"/>
        <a:defRPr kumimoji="1" sz="1600">
          <a:solidFill>
            <a:srgbClr val="000000"/>
          </a:solidFill>
          <a:latin typeface="+mn-lt"/>
          <a:ea typeface="+mn-ea"/>
        </a:defRPr>
      </a:lvl3pPr>
      <a:lvl4pPr marL="1171575" indent="-271463" algn="l" rtl="0" fontAlgn="base">
        <a:lnSpc>
          <a:spcPct val="120000"/>
        </a:lnSpc>
        <a:spcBef>
          <a:spcPct val="30000"/>
        </a:spcBef>
        <a:spcAft>
          <a:spcPct val="0"/>
        </a:spcAft>
        <a:buClr>
          <a:schemeClr val="bg2"/>
        </a:buClr>
        <a:buFont typeface="ＭＳ Ｐゴシック" charset="-128"/>
        <a:buChar char="ー"/>
        <a:defRPr kumimoji="1" sz="1600">
          <a:solidFill>
            <a:srgbClr val="000000"/>
          </a:solidFill>
          <a:latin typeface="+mn-lt"/>
          <a:ea typeface="+mn-ea"/>
        </a:defRPr>
      </a:lvl4pPr>
      <a:lvl5pPr marL="21494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6066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30638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5210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9782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 name="テキスト ボックス 37"/>
          <p:cNvSpPr txBox="1"/>
          <p:nvPr userDrawn="1"/>
        </p:nvSpPr>
        <p:spPr>
          <a:xfrm>
            <a:off x="9083675" y="6477000"/>
            <a:ext cx="406400" cy="260350"/>
          </a:xfrm>
          <a:prstGeom prst="rect">
            <a:avLst/>
          </a:prstGeom>
          <a:noFill/>
        </p:spPr>
        <p:txBody>
          <a:bodyPr wrap="none"/>
          <a:lstStyle/>
          <a:p>
            <a:pPr algn="r">
              <a:buClr>
                <a:srgbClr val="5A5A5A"/>
              </a:buClr>
              <a:defRPr/>
            </a:pPr>
            <a:fld id="{54FC02CB-9E9B-446E-AF88-F271348760CE}" type="slidenum">
              <a:rPr lang="ja-JP" altLang="en-US" sz="1000"/>
              <a:pPr algn="r">
                <a:buClr>
                  <a:srgbClr val="5A5A5A"/>
                </a:buClr>
                <a:defRPr/>
              </a:pPr>
              <a:t>‹#›</a:t>
            </a:fld>
            <a:endParaRPr lang="ja-JP" altLang="en-US" sz="1000" dirty="0"/>
          </a:p>
        </p:txBody>
      </p:sp>
      <p:sp>
        <p:nvSpPr>
          <p:cNvPr id="39" name="テキスト ボックス 38"/>
          <p:cNvSpPr txBox="1"/>
          <p:nvPr userDrawn="1"/>
        </p:nvSpPr>
        <p:spPr>
          <a:xfrm>
            <a:off x="9297988" y="6477000"/>
            <a:ext cx="347662" cy="258763"/>
          </a:xfrm>
          <a:prstGeom prst="rect">
            <a:avLst/>
          </a:prstGeom>
          <a:noFill/>
        </p:spPr>
        <p:txBody>
          <a:bodyPr wrap="none"/>
          <a:lstStyle/>
          <a:p>
            <a:pPr algn="l">
              <a:buClr>
                <a:srgbClr val="5A5A5A"/>
              </a:buClr>
              <a:defRPr/>
            </a:pPr>
            <a:r>
              <a:rPr lang="en-US" altLang="ja-JP" sz="1000" dirty="0">
                <a:solidFill>
                  <a:srgbClr val="FFFFFF"/>
                </a:solidFill>
              </a:rPr>
              <a:t>/</a:t>
            </a:r>
            <a:r>
              <a:rPr lang="ja-JP" altLang="en-US" sz="1000" dirty="0">
                <a:solidFill>
                  <a:srgbClr val="FFFFFF"/>
                </a:solidFill>
              </a:rPr>
              <a:t>●</a:t>
            </a:r>
          </a:p>
        </p:txBody>
      </p:sp>
      <p:sp>
        <p:nvSpPr>
          <p:cNvPr id="1029" name="Rectangle 35"/>
          <p:cNvSpPr>
            <a:spLocks noGrp="1" noChangeArrowheads="1"/>
          </p:cNvSpPr>
          <p:nvPr userDrawn="1">
            <p:ph type="title"/>
          </p:nvPr>
        </p:nvSpPr>
        <p:spPr bwMode="auto">
          <a:xfrm>
            <a:off x="406400" y="662087"/>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smtClean="0"/>
              <a:t>マスタータイトルの書式設定</a:t>
            </a:r>
          </a:p>
        </p:txBody>
      </p:sp>
      <p:sp>
        <p:nvSpPr>
          <p:cNvPr id="1030" name="Rectangle 37"/>
          <p:cNvSpPr>
            <a:spLocks noGrp="1" noChangeArrowheads="1"/>
          </p:cNvSpPr>
          <p:nvPr userDrawn="1">
            <p:ph type="body" idx="1"/>
          </p:nvPr>
        </p:nvSpPr>
        <p:spPr bwMode="auto">
          <a:xfrm>
            <a:off x="419100"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第 </a:t>
            </a:r>
            <a:r>
              <a:rPr lang="en-US" altLang="ja-JP" smtClean="0"/>
              <a:t>1 </a:t>
            </a:r>
            <a:r>
              <a:rPr lang="ja-JP" altLang="en-US" smtClean="0"/>
              <a:t>レベル</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240676" name="Line 36"/>
          <p:cNvSpPr>
            <a:spLocks noChangeShapeType="1"/>
          </p:cNvSpPr>
          <p:nvPr userDrawn="1"/>
        </p:nvSpPr>
        <p:spPr bwMode="auto">
          <a:xfrm flipV="1">
            <a:off x="374650" y="549275"/>
            <a:ext cx="9156654" cy="0"/>
          </a:xfrm>
          <a:prstGeom prst="line">
            <a:avLst/>
          </a:prstGeom>
          <a:noFill/>
          <a:ln w="25400">
            <a:solidFill>
              <a:srgbClr val="E60000"/>
            </a:solidFill>
            <a:round/>
            <a:headEnd/>
            <a:tailEnd/>
          </a:ln>
          <a:effectLst/>
        </p:spPr>
        <p:txBody>
          <a:bodyPr>
            <a:spAutoFit/>
          </a:bodyPr>
          <a:lstStyle/>
          <a:p>
            <a:pPr>
              <a:buClr>
                <a:srgbClr val="5A5A5A"/>
              </a:buClr>
              <a:defRPr/>
            </a:pPr>
            <a:endParaRPr lang="ja-JP" altLang="en-US" sz="1000"/>
          </a:p>
        </p:txBody>
      </p:sp>
      <p:sp>
        <p:nvSpPr>
          <p:cNvPr id="240681" name="Line 41"/>
          <p:cNvSpPr>
            <a:spLocks noChangeShapeType="1"/>
          </p:cNvSpPr>
          <p:nvPr userDrawn="1"/>
        </p:nvSpPr>
        <p:spPr bwMode="auto">
          <a:xfrm flipV="1">
            <a:off x="374650" y="1082675"/>
            <a:ext cx="9161463" cy="0"/>
          </a:xfrm>
          <a:prstGeom prst="line">
            <a:avLst/>
          </a:prstGeom>
          <a:noFill/>
          <a:ln w="15875">
            <a:solidFill>
              <a:srgbClr val="808080"/>
            </a:solidFill>
            <a:round/>
            <a:headEnd/>
            <a:tailEnd/>
          </a:ln>
          <a:effectLst/>
        </p:spPr>
        <p:txBody>
          <a:bodyPr>
            <a:spAutoFit/>
          </a:bodyPr>
          <a:lstStyle/>
          <a:p>
            <a:pPr>
              <a:buClr>
                <a:srgbClr val="5A5A5A"/>
              </a:buClr>
              <a:defRPr/>
            </a:pPr>
            <a:endParaRPr lang="ja-JP" altLang="en-US" sz="1000"/>
          </a:p>
        </p:txBody>
      </p:sp>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5" name="Line 95"/>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6" name="Line 96"/>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7" name="Line 97"/>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8" name="Line 98"/>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9" name="Line 99"/>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0" name="Line 100"/>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1" name="Line 101"/>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0" name="Line 110"/>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1" name="Line 111"/>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2" name="Line 112"/>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3" name="Line 113"/>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4" name="Line 114"/>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5" name="Line 115"/>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6" name="Line 116"/>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5A5A5A"/>
              </a:buClr>
              <a:defRPr/>
            </a:pPr>
            <a:endParaRPr lang="ja-JP" altLang="en-US" sz="1000"/>
          </a:p>
        </p:txBody>
      </p:sp>
      <p:grpSp>
        <p:nvGrpSpPr>
          <p:cNvPr id="2" name="グループ化 42"/>
          <p:cNvGrpSpPr/>
          <p:nvPr userDrawn="1"/>
        </p:nvGrpSpPr>
        <p:grpSpPr>
          <a:xfrm>
            <a:off x="9483725"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5A5A5A"/>
                </a:buClr>
                <a:defRPr/>
              </a:pPr>
              <a:endParaRPr lang="ja-JP" altLang="en-US" sz="1000"/>
            </a:p>
          </p:txBody>
        </p:sp>
      </p:grpSp>
      <p:sp>
        <p:nvSpPr>
          <p:cNvPr id="44"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5"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pic>
        <p:nvPicPr>
          <p:cNvPr id="46" name="Picture 2" descr="\\azabu\Co-Work\革新創造センター\041_CI関連\2015MUFGロゴ変更\MURCロゴデータセット\160301\png\1.4.3 社名ロゴタイプのクリアスペース-2.png"/>
          <p:cNvPicPr>
            <a:picLocks noChangeAspect="1" noChangeArrowheads="1"/>
          </p:cNvPicPr>
          <p:nvPr userDrawn="1"/>
        </p:nvPicPr>
        <p:blipFill>
          <a:blip r:embed="rId27" cstate="print">
            <a:extLst>
              <a:ext uri="{28A0092B-C50C-407E-A947-70E740481C1C}">
                <a14:useLocalDpi xmlns:a14="http://schemas.microsoft.com/office/drawing/2010/main" val="0"/>
              </a:ext>
            </a:extLst>
          </a:blip>
          <a:srcRect/>
          <a:stretch>
            <a:fillRect/>
          </a:stretch>
        </p:blipFill>
        <p:spPr bwMode="auto">
          <a:xfrm>
            <a:off x="138597" y="6541064"/>
            <a:ext cx="2827503" cy="20886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 id="2147484014" r:id="rId18"/>
    <p:sldLayoutId id="2147484015" r:id="rId19"/>
    <p:sldLayoutId id="2147484016" r:id="rId20"/>
    <p:sldLayoutId id="2147484017" r:id="rId21"/>
    <p:sldLayoutId id="2147484018" r:id="rId22"/>
    <p:sldLayoutId id="2147484019" r:id="rId23"/>
    <p:sldLayoutId id="2147484020" r:id="rId24"/>
    <p:sldLayoutId id="2147484021" r:id="rId25"/>
  </p:sldLayoutIdLst>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6.xml"/><Relationship Id="rId5" Type="http://schemas.openxmlformats.org/officeDocument/2006/relationships/image" Target="../media/image31.emf"/><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 Id="rId5" Type="http://schemas.openxmlformats.org/officeDocument/2006/relationships/image" Target="../media/image18.emf"/><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0"/>
          <p:cNvSpPr>
            <a:spLocks noChangeArrowheads="1"/>
          </p:cNvSpPr>
          <p:nvPr/>
        </p:nvSpPr>
        <p:spPr bwMode="auto">
          <a:xfrm flipH="1" flipV="1">
            <a:off x="16584" y="-4"/>
            <a:ext cx="9889416" cy="6858004"/>
          </a:xfrm>
          <a:prstGeom prst="rtTriangle">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buClr>
                <a:srgbClr val="EEECE1"/>
              </a:buClr>
            </a:pPr>
            <a:endParaRPr lang="ja-JP" altLang="en-US"/>
          </a:p>
        </p:txBody>
      </p:sp>
      <p:sp>
        <p:nvSpPr>
          <p:cNvPr id="6" name="Rectangle 24"/>
          <p:cNvSpPr>
            <a:spLocks noChangeArrowheads="1"/>
          </p:cNvSpPr>
          <p:nvPr/>
        </p:nvSpPr>
        <p:spPr bwMode="auto">
          <a:xfrm flipH="1">
            <a:off x="1841104" y="2191686"/>
            <a:ext cx="8064896" cy="494030"/>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buClr>
                <a:srgbClr val="EEECE1"/>
              </a:buClr>
            </a:pPr>
            <a:endParaRPr lang="ja-JP" altLang="en-US"/>
          </a:p>
        </p:txBody>
      </p:sp>
      <p:sp>
        <p:nvSpPr>
          <p:cNvPr id="5" name="Text Box 41"/>
          <p:cNvSpPr txBox="1">
            <a:spLocks noChangeArrowheads="1"/>
          </p:cNvSpPr>
          <p:nvPr/>
        </p:nvSpPr>
        <p:spPr bwMode="auto">
          <a:xfrm>
            <a:off x="5385048" y="2191686"/>
            <a:ext cx="4104456" cy="146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l">
              <a:lnSpc>
                <a:spcPts val="3800"/>
              </a:lnSpc>
              <a:spcAft>
                <a:spcPts val="0"/>
              </a:spcAft>
              <a:buClr>
                <a:srgbClr val="EEECE1"/>
              </a:buClr>
            </a:pPr>
            <a:r>
              <a:rPr lang="ja-JP" altLang="en-US" sz="3200" b="1" kern="100" dirty="0">
                <a:solidFill>
                  <a:prstClr val="black">
                    <a:lumMod val="65000"/>
                    <a:lumOff val="35000"/>
                  </a:prstClr>
                </a:solidFill>
                <a:latin typeface="Century"/>
                <a:ea typeface="Meiryo UI"/>
                <a:cs typeface="Times New Roman"/>
              </a:rPr>
              <a:t>「地域の実情」</a:t>
            </a:r>
            <a:r>
              <a:rPr lang="ja-JP" altLang="en-US" sz="1800" kern="100" dirty="0">
                <a:solidFill>
                  <a:prstClr val="black">
                    <a:lumMod val="65000"/>
                    <a:lumOff val="35000"/>
                  </a:prstClr>
                </a:solidFill>
                <a:latin typeface="Century"/>
                <a:ea typeface="Meiryo UI"/>
                <a:cs typeface="Times New Roman"/>
              </a:rPr>
              <a:t>に</a:t>
            </a:r>
            <a:r>
              <a:rPr lang="ja-JP" altLang="en-US" sz="2700" kern="100" dirty="0">
                <a:solidFill>
                  <a:prstClr val="black">
                    <a:lumMod val="65000"/>
                    <a:lumOff val="35000"/>
                  </a:prstClr>
                </a:solidFill>
                <a:latin typeface="Century"/>
                <a:ea typeface="Meiryo UI"/>
                <a:cs typeface="Times New Roman"/>
              </a:rPr>
              <a:t>応じた</a:t>
            </a:r>
            <a:endParaRPr lang="ja-JP" altLang="en-US" sz="1050" kern="100" dirty="0">
              <a:solidFill>
                <a:prstClr val="black">
                  <a:lumMod val="65000"/>
                  <a:lumOff val="35000"/>
                </a:prstClr>
              </a:solidFill>
              <a:latin typeface="Century"/>
              <a:ea typeface="ＭＳ 明朝"/>
              <a:cs typeface="Times New Roman"/>
            </a:endParaRPr>
          </a:p>
          <a:p>
            <a:pPr algn="l">
              <a:lnSpc>
                <a:spcPts val="3800"/>
              </a:lnSpc>
              <a:spcAft>
                <a:spcPts val="0"/>
              </a:spcAft>
              <a:buClr>
                <a:srgbClr val="EEECE1"/>
              </a:buClr>
            </a:pPr>
            <a:r>
              <a:rPr lang="ja-JP" altLang="en-US" sz="2700" kern="100" dirty="0">
                <a:solidFill>
                  <a:prstClr val="black">
                    <a:lumMod val="65000"/>
                    <a:lumOff val="35000"/>
                  </a:prstClr>
                </a:solidFill>
                <a:latin typeface="Century"/>
                <a:ea typeface="Meiryo UI"/>
                <a:cs typeface="Times New Roman"/>
              </a:rPr>
              <a:t>市区町村</a:t>
            </a:r>
            <a:r>
              <a:rPr lang="ja-JP" altLang="en-US" sz="1800" kern="100" dirty="0">
                <a:solidFill>
                  <a:prstClr val="black">
                    <a:lumMod val="65000"/>
                    <a:lumOff val="35000"/>
                  </a:prstClr>
                </a:solidFill>
                <a:latin typeface="Century"/>
                <a:ea typeface="Meiryo UI"/>
                <a:cs typeface="Times New Roman"/>
              </a:rPr>
              <a:t>の</a:t>
            </a:r>
            <a:r>
              <a:rPr lang="ja-JP" altLang="en-US" sz="2700" kern="100" dirty="0">
                <a:solidFill>
                  <a:prstClr val="black">
                    <a:lumMod val="65000"/>
                    <a:lumOff val="35000"/>
                  </a:prstClr>
                </a:solidFill>
                <a:latin typeface="Century"/>
                <a:ea typeface="Meiryo UI"/>
                <a:cs typeface="Times New Roman"/>
              </a:rPr>
              <a:t>取組</a:t>
            </a:r>
            <a:r>
              <a:rPr lang="ja-JP" altLang="en-US" sz="1800" kern="100" dirty="0">
                <a:solidFill>
                  <a:prstClr val="black">
                    <a:lumMod val="65000"/>
                    <a:lumOff val="35000"/>
                  </a:prstClr>
                </a:solidFill>
                <a:latin typeface="Century"/>
                <a:ea typeface="Meiryo UI"/>
                <a:cs typeface="Times New Roman"/>
              </a:rPr>
              <a:t>とは</a:t>
            </a:r>
            <a:r>
              <a:rPr lang="ja-JP" altLang="en-US" sz="2700" kern="100" dirty="0">
                <a:solidFill>
                  <a:prstClr val="black">
                    <a:lumMod val="65000"/>
                    <a:lumOff val="35000"/>
                  </a:prstClr>
                </a:solidFill>
                <a:latin typeface="Century"/>
                <a:ea typeface="Meiryo UI"/>
                <a:cs typeface="Times New Roman"/>
              </a:rPr>
              <a:t>何か</a:t>
            </a:r>
            <a:r>
              <a:rPr lang="ja-JP" altLang="en-US" sz="2700" kern="100" dirty="0" smtClean="0">
                <a:solidFill>
                  <a:prstClr val="black">
                    <a:lumMod val="65000"/>
                    <a:lumOff val="35000"/>
                  </a:prstClr>
                </a:solidFill>
                <a:latin typeface="Century"/>
                <a:ea typeface="Meiryo UI"/>
                <a:cs typeface="Times New Roman"/>
              </a:rPr>
              <a:t>？</a:t>
            </a:r>
            <a:endParaRPr lang="ja-JP" altLang="en-US" sz="700" kern="100" dirty="0">
              <a:solidFill>
                <a:prstClr val="black">
                  <a:lumMod val="65000"/>
                  <a:lumOff val="35000"/>
                </a:prstClr>
              </a:solidFill>
              <a:latin typeface="Century"/>
              <a:ea typeface="ＭＳ 明朝"/>
              <a:cs typeface="Times New Roman"/>
            </a:endParaRPr>
          </a:p>
        </p:txBody>
      </p:sp>
      <p:sp>
        <p:nvSpPr>
          <p:cNvPr id="7" name="AutoShape 20"/>
          <p:cNvSpPr>
            <a:spLocks noChangeArrowheads="1"/>
          </p:cNvSpPr>
          <p:nvPr/>
        </p:nvSpPr>
        <p:spPr bwMode="auto">
          <a:xfrm rot="10800000" flipH="1" flipV="1">
            <a:off x="16584" y="-5954"/>
            <a:ext cx="9889416" cy="6858004"/>
          </a:xfrm>
          <a:prstGeom prst="rtTriangle">
            <a:avLst/>
          </a:prstGeom>
          <a:solidFill>
            <a:schemeClr val="bg1"/>
          </a:solidFill>
          <a:ln>
            <a:noFill/>
          </a:ln>
          <a:extLst/>
        </p:spPr>
        <p:txBody>
          <a:bodyPr rot="0" vert="horz" wrap="square" lIns="74295" tIns="8890" rIns="74295" bIns="8890" anchor="t" anchorCtr="0" upright="1">
            <a:noAutofit/>
          </a:bodyPr>
          <a:lstStyle/>
          <a:p>
            <a:pPr>
              <a:buClr>
                <a:srgbClr val="EEECE1"/>
              </a:buClr>
            </a:pPr>
            <a:endParaRPr lang="ja-JP" altLang="en-US"/>
          </a:p>
        </p:txBody>
      </p:sp>
      <p:sp>
        <p:nvSpPr>
          <p:cNvPr id="9" name="Text Box 40"/>
          <p:cNvSpPr txBox="1">
            <a:spLocks noChangeArrowheads="1"/>
          </p:cNvSpPr>
          <p:nvPr/>
        </p:nvSpPr>
        <p:spPr bwMode="auto">
          <a:xfrm>
            <a:off x="200473" y="6381328"/>
            <a:ext cx="784887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l">
              <a:lnSpc>
                <a:spcPts val="1200"/>
              </a:lnSpc>
              <a:spcAft>
                <a:spcPts val="0"/>
              </a:spcAft>
              <a:buClr>
                <a:srgbClr val="EEECE1"/>
              </a:buClr>
            </a:pPr>
            <a:endParaRPr lang="en-US" altLang="ja-JP" sz="1200" kern="100" dirty="0" smtClean="0">
              <a:solidFill>
                <a:srgbClr val="404040"/>
              </a:solidFill>
              <a:latin typeface="Century"/>
              <a:ea typeface="Meiryo UI"/>
              <a:cs typeface="Times New Roman"/>
            </a:endParaRPr>
          </a:p>
          <a:p>
            <a:pPr algn="l">
              <a:lnSpc>
                <a:spcPts val="1200"/>
              </a:lnSpc>
              <a:spcAft>
                <a:spcPts val="0"/>
              </a:spcAft>
              <a:buClr>
                <a:srgbClr val="EEECE1"/>
              </a:buClr>
            </a:pPr>
            <a:r>
              <a:rPr lang="ja-JP" altLang="en-US" sz="900" kern="100" dirty="0" smtClean="0">
                <a:solidFill>
                  <a:srgbClr val="404040"/>
                </a:solidFill>
                <a:latin typeface="Century"/>
                <a:ea typeface="Meiryo UI"/>
                <a:cs typeface="Times New Roman"/>
              </a:rPr>
              <a:t>「高齢者</a:t>
            </a:r>
            <a:r>
              <a:rPr lang="ja-JP" altLang="en-US" sz="900" kern="100" dirty="0">
                <a:solidFill>
                  <a:srgbClr val="404040"/>
                </a:solidFill>
                <a:latin typeface="Century"/>
                <a:ea typeface="Meiryo UI"/>
                <a:cs typeface="Times New Roman"/>
              </a:rPr>
              <a:t>の在宅生活を支えるための市区町村における独自施策についての調査研究</a:t>
            </a:r>
            <a:r>
              <a:rPr lang="ja-JP" altLang="en-US" sz="900" kern="100" dirty="0" smtClean="0">
                <a:solidFill>
                  <a:srgbClr val="404040"/>
                </a:solidFill>
                <a:latin typeface="Century"/>
                <a:ea typeface="Meiryo UI"/>
                <a:cs typeface="Times New Roman"/>
              </a:rPr>
              <a:t>事業」（平成</a:t>
            </a:r>
            <a:r>
              <a:rPr lang="en-US" altLang="ja-JP" sz="900" kern="100" dirty="0" smtClean="0">
                <a:solidFill>
                  <a:srgbClr val="404040"/>
                </a:solidFill>
                <a:latin typeface="Century"/>
                <a:ea typeface="Meiryo UI"/>
                <a:cs typeface="Times New Roman"/>
              </a:rPr>
              <a:t>29</a:t>
            </a:r>
            <a:r>
              <a:rPr lang="ja-JP" altLang="en-US" sz="900" kern="100" dirty="0" smtClean="0">
                <a:solidFill>
                  <a:srgbClr val="404040"/>
                </a:solidFill>
                <a:latin typeface="Century"/>
                <a:ea typeface="Meiryo UI"/>
                <a:cs typeface="Times New Roman"/>
              </a:rPr>
              <a:t>年度厚生労働省老人保健健康増進等事業）</a:t>
            </a:r>
            <a:endParaRPr lang="ja-JP" altLang="en-US" sz="1200" kern="100" dirty="0">
              <a:latin typeface="Century"/>
              <a:ea typeface="ＭＳ 明朝"/>
              <a:cs typeface="Times New Roman"/>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473" y="5664281"/>
            <a:ext cx="3024336" cy="800898"/>
          </a:xfrm>
          <a:prstGeom prst="rect">
            <a:avLst/>
          </a:prstGeom>
        </p:spPr>
      </p:pic>
    </p:spTree>
    <p:extLst>
      <p:ext uri="{BB962C8B-B14F-4D97-AF65-F5344CB8AC3E}">
        <p14:creationId xmlns:p14="http://schemas.microsoft.com/office/powerpoint/2010/main" val="1367265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1"/>
          <p:cNvSpPr txBox="1">
            <a:spLocks/>
          </p:cNvSpPr>
          <p:nvPr/>
        </p:nvSpPr>
        <p:spPr bwMode="auto">
          <a:xfrm>
            <a:off x="128464" y="646702"/>
            <a:ext cx="9559925" cy="33855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200" b="1" dirty="0" smtClean="0">
                <a:solidFill>
                  <a:prstClr val="black"/>
                </a:solidFill>
                <a:latin typeface="メイリオ" pitchFamily="50" charset="-128"/>
                <a:ea typeface="メイリオ" pitchFamily="50" charset="-128"/>
                <a:cs typeface="メイリオ" pitchFamily="50" charset="-128"/>
              </a:rPr>
              <a:t>保険者に求められる機能は、「質的」にもより高いレベルが求められている</a:t>
            </a:r>
            <a:endParaRPr lang="ja-JP" altLang="en-US" sz="2200" b="1" dirty="0">
              <a:solidFill>
                <a:prstClr val="black"/>
              </a:solidFill>
              <a:latin typeface="メイリオ" pitchFamily="50" charset="-128"/>
              <a:ea typeface="メイリオ" pitchFamily="50" charset="-128"/>
              <a:cs typeface="メイリオ" pitchFamily="50" charset="-128"/>
            </a:endParaRPr>
          </a:p>
        </p:txBody>
      </p:sp>
      <p:sp>
        <p:nvSpPr>
          <p:cNvPr id="23" name="正方形/長方形 22"/>
          <p:cNvSpPr/>
          <p:nvPr/>
        </p:nvSpPr>
        <p:spPr bwMode="auto">
          <a:xfrm>
            <a:off x="5745088" y="0"/>
            <a:ext cx="4160912" cy="404664"/>
          </a:xfrm>
          <a:prstGeom prst="rect">
            <a:avLst/>
          </a:prstGeom>
          <a:solidFill>
            <a:schemeClr val="accent2">
              <a:lumMod val="5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なぜ、いま、独自施策なのか？</a:t>
            </a:r>
            <a:endParaRPr kumimoji="1" lang="ja-JP" altLang="en-US" sz="1400" b="1"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4983" y="1124744"/>
            <a:ext cx="7472433" cy="543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832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568" y="1229466"/>
            <a:ext cx="7831980" cy="5139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正方形/長方形 30"/>
          <p:cNvSpPr/>
          <p:nvPr/>
        </p:nvSpPr>
        <p:spPr bwMode="auto">
          <a:xfrm>
            <a:off x="5745088" y="0"/>
            <a:ext cx="4160912" cy="404664"/>
          </a:xfrm>
          <a:prstGeom prst="rect">
            <a:avLst/>
          </a:prstGeom>
          <a:solidFill>
            <a:schemeClr val="accent2">
              <a:lumMod val="60000"/>
              <a:lumOff val="4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独自施策とは、何をすることなのか？</a:t>
            </a:r>
            <a:endParaRPr kumimoji="1" lang="ja-JP" altLang="en-US" sz="1400" b="1"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タイトル 1"/>
          <p:cNvSpPr txBox="1">
            <a:spLocks/>
          </p:cNvSpPr>
          <p:nvPr/>
        </p:nvSpPr>
        <p:spPr bwMode="auto">
          <a:xfrm>
            <a:off x="346075" y="631313"/>
            <a:ext cx="9061450"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400" b="1" dirty="0" smtClean="0">
                <a:solidFill>
                  <a:prstClr val="black"/>
                </a:solidFill>
                <a:latin typeface="メイリオ" pitchFamily="50" charset="-128"/>
                <a:ea typeface="メイリオ" pitchFamily="50" charset="-128"/>
                <a:cs typeface="メイリオ" pitchFamily="50" charset="-128"/>
              </a:rPr>
              <a:t>四助のバランスを見直す</a:t>
            </a:r>
            <a:endParaRPr lang="ja-JP" altLang="en-US" sz="2400" b="1" dirty="0">
              <a:solidFill>
                <a:prstClr val="black"/>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048109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512" y="1484784"/>
            <a:ext cx="8840788" cy="502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タイトル 1"/>
          <p:cNvSpPr txBox="1">
            <a:spLocks/>
          </p:cNvSpPr>
          <p:nvPr/>
        </p:nvSpPr>
        <p:spPr bwMode="auto">
          <a:xfrm>
            <a:off x="346075" y="631313"/>
            <a:ext cx="9061450"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400" b="1" dirty="0" smtClean="0">
                <a:solidFill>
                  <a:prstClr val="black"/>
                </a:solidFill>
                <a:latin typeface="メイリオ" pitchFamily="50" charset="-128"/>
                <a:ea typeface="メイリオ" pitchFamily="50" charset="-128"/>
                <a:cs typeface="メイリオ" pitchFamily="50" charset="-128"/>
              </a:rPr>
              <a:t>「デマンド」</a:t>
            </a:r>
            <a:r>
              <a:rPr lang="ja-JP" altLang="en-US" sz="1800" b="1" dirty="0" smtClean="0">
                <a:solidFill>
                  <a:prstClr val="black"/>
                </a:solidFill>
                <a:latin typeface="メイリオ" pitchFamily="50" charset="-128"/>
                <a:ea typeface="メイリオ" pitchFamily="50" charset="-128"/>
                <a:cs typeface="メイリオ" pitchFamily="50" charset="-128"/>
              </a:rPr>
              <a:t>から</a:t>
            </a:r>
            <a:r>
              <a:rPr lang="ja-JP" altLang="en-US" sz="2400" b="1" dirty="0" smtClean="0">
                <a:solidFill>
                  <a:prstClr val="black"/>
                </a:solidFill>
                <a:latin typeface="メイリオ" pitchFamily="50" charset="-128"/>
                <a:ea typeface="メイリオ" pitchFamily="50" charset="-128"/>
                <a:cs typeface="メイリオ" pitchFamily="50" charset="-128"/>
              </a:rPr>
              <a:t>サービス</a:t>
            </a:r>
            <a:r>
              <a:rPr lang="ja-JP" altLang="en-US" sz="1800" b="1" dirty="0" smtClean="0">
                <a:solidFill>
                  <a:prstClr val="black"/>
                </a:solidFill>
                <a:latin typeface="メイリオ" pitchFamily="50" charset="-128"/>
                <a:ea typeface="メイリオ" pitchFamily="50" charset="-128"/>
                <a:cs typeface="メイリオ" pitchFamily="50" charset="-128"/>
              </a:rPr>
              <a:t>を</a:t>
            </a:r>
            <a:r>
              <a:rPr lang="ja-JP" altLang="en-US" sz="2400" b="1" dirty="0" smtClean="0">
                <a:solidFill>
                  <a:prstClr val="black"/>
                </a:solidFill>
                <a:latin typeface="メイリオ" pitchFamily="50" charset="-128"/>
                <a:ea typeface="メイリオ" pitchFamily="50" charset="-128"/>
                <a:cs typeface="メイリオ" pitchFamily="50" charset="-128"/>
              </a:rPr>
              <a:t>作るのではなく「ニーズ」</a:t>
            </a:r>
            <a:r>
              <a:rPr lang="ja-JP" altLang="en-US" sz="1800" b="1" dirty="0" smtClean="0">
                <a:solidFill>
                  <a:prstClr val="black"/>
                </a:solidFill>
                <a:latin typeface="メイリオ" pitchFamily="50" charset="-128"/>
                <a:ea typeface="メイリオ" pitchFamily="50" charset="-128"/>
                <a:cs typeface="メイリオ" pitchFamily="50" charset="-128"/>
              </a:rPr>
              <a:t>から</a:t>
            </a:r>
            <a:r>
              <a:rPr lang="ja-JP" altLang="en-US" sz="2400" b="1" dirty="0" smtClean="0">
                <a:solidFill>
                  <a:prstClr val="black"/>
                </a:solidFill>
                <a:latin typeface="メイリオ" pitchFamily="50" charset="-128"/>
                <a:ea typeface="メイリオ" pitchFamily="50" charset="-128"/>
                <a:cs typeface="メイリオ" pitchFamily="50" charset="-128"/>
              </a:rPr>
              <a:t>考える</a:t>
            </a:r>
            <a:endParaRPr lang="ja-JP" altLang="en-US" sz="2400" b="1" dirty="0">
              <a:solidFill>
                <a:prstClr val="black"/>
              </a:solidFill>
              <a:latin typeface="メイリオ" pitchFamily="50" charset="-128"/>
              <a:ea typeface="メイリオ" pitchFamily="50" charset="-128"/>
              <a:cs typeface="メイリオ" pitchFamily="50" charset="-128"/>
            </a:endParaRPr>
          </a:p>
        </p:txBody>
      </p:sp>
      <p:sp>
        <p:nvSpPr>
          <p:cNvPr id="4" name="円形吹き出し 3"/>
          <p:cNvSpPr/>
          <p:nvPr/>
        </p:nvSpPr>
        <p:spPr bwMode="auto">
          <a:xfrm>
            <a:off x="8425838" y="4168521"/>
            <a:ext cx="1440993" cy="554964"/>
          </a:xfrm>
          <a:prstGeom prst="wedgeEllipseCallout">
            <a:avLst>
              <a:gd name="adj1" fmla="val -39681"/>
              <a:gd name="adj2" fmla="val 51080"/>
            </a:avLst>
          </a:prstGeom>
          <a:solidFill>
            <a:schemeClr val="accent1">
              <a:lumMod val="20000"/>
              <a:lumOff val="80000"/>
            </a:schemeClr>
          </a:solidFill>
          <a:ln w="9525" cap="flat" cmpd="sng" algn="ctr">
            <a:solidFill>
              <a:schemeClr val="accent1">
                <a:lumMod val="75000"/>
              </a:schemeClr>
            </a:solid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100" i="0" u="none" strike="noStrike" normalizeH="0" baseline="0"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管理栄養士が</a:t>
            </a:r>
            <a:r>
              <a:rPr kumimoji="1" lang="en-US" altLang="ja-JP" sz="1100" i="0" u="none" strike="noStrike" normalizeH="0" baseline="0"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100" i="0" u="none" strike="noStrike" normalizeH="0" baseline="0"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100" i="0" u="none" strike="noStrike" normalizeH="0" baseline="0"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訪問に同行も！</a:t>
            </a:r>
          </a:p>
        </p:txBody>
      </p:sp>
      <p:sp>
        <p:nvSpPr>
          <p:cNvPr id="5" name="テキスト ボックス 4"/>
          <p:cNvSpPr txBox="1"/>
          <p:nvPr/>
        </p:nvSpPr>
        <p:spPr>
          <a:xfrm>
            <a:off x="1640632" y="1154412"/>
            <a:ext cx="2295821" cy="387798"/>
          </a:xfrm>
          <a:prstGeom prst="rect">
            <a:avLst/>
          </a:prstGeom>
        </p:spPr>
        <p:txBody>
          <a:bodyPr wrap="none" rtlCol="0">
            <a:spAutoFit/>
          </a:bodyPr>
          <a:lstStyle/>
          <a:p>
            <a:pPr algn="l"/>
            <a:r>
              <a:rPr lang="ja-JP" altLang="en-US"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デマンド</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とは？・・・望むこと</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6105128" y="1154412"/>
            <a:ext cx="2388795" cy="387798"/>
          </a:xfrm>
          <a:prstGeom prst="rect">
            <a:avLst/>
          </a:prstGeom>
          <a:noFill/>
        </p:spPr>
        <p:txBody>
          <a:bodyPr wrap="none" rtlCol="0">
            <a:spAutoFit/>
          </a:bodyPr>
          <a:lstStyle/>
          <a:p>
            <a:pPr algn="l"/>
            <a:r>
              <a:rPr lang="ja-JP" altLang="en-US"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ニーズ</a:t>
            </a:r>
            <a:r>
              <a:rPr lang="ja-JP" altLang="en-US" dirty="0">
                <a:latin typeface="Meiryo UI" panose="020B0604030504040204" pitchFamily="50" charset="-128"/>
                <a:ea typeface="Meiryo UI" panose="020B0604030504040204" pitchFamily="50" charset="-128"/>
                <a:cs typeface="Meiryo UI" panose="020B0604030504040204" pitchFamily="50" charset="-128"/>
              </a:rPr>
              <a:t>と</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は？・・・必要なこと</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bwMode="auto">
          <a:xfrm>
            <a:off x="5745088" y="0"/>
            <a:ext cx="4160912" cy="404664"/>
          </a:xfrm>
          <a:prstGeom prst="rect">
            <a:avLst/>
          </a:prstGeom>
          <a:solidFill>
            <a:schemeClr val="accent2">
              <a:lumMod val="60000"/>
              <a:lumOff val="4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独自施策とは、何をすることなのか？</a:t>
            </a:r>
            <a:endParaRPr kumimoji="1" lang="ja-JP" altLang="en-US" sz="1400" b="1"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4353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0592" y="1412776"/>
            <a:ext cx="439737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タイトル 1"/>
          <p:cNvSpPr txBox="1">
            <a:spLocks/>
          </p:cNvSpPr>
          <p:nvPr/>
        </p:nvSpPr>
        <p:spPr bwMode="auto">
          <a:xfrm>
            <a:off x="346075" y="631313"/>
            <a:ext cx="9061450"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400" b="1" dirty="0" smtClean="0">
                <a:solidFill>
                  <a:prstClr val="black"/>
                </a:solidFill>
                <a:latin typeface="メイリオ" pitchFamily="50" charset="-128"/>
                <a:ea typeface="メイリオ" pitchFamily="50" charset="-128"/>
                <a:cs typeface="メイリオ" pitchFamily="50" charset="-128"/>
              </a:rPr>
              <a:t>「ニーズ」からだけでは、独自施策は生まれない</a:t>
            </a:r>
            <a:endParaRPr lang="ja-JP" altLang="en-US" sz="2400" b="1" dirty="0">
              <a:solidFill>
                <a:prstClr val="black"/>
              </a:solidFill>
              <a:latin typeface="メイリオ" pitchFamily="50" charset="-128"/>
              <a:ea typeface="メイリオ" pitchFamily="50" charset="-128"/>
              <a:cs typeface="メイリオ" pitchFamily="50" charset="-128"/>
            </a:endParaRPr>
          </a:p>
        </p:txBody>
      </p:sp>
      <p:sp>
        <p:nvSpPr>
          <p:cNvPr id="16" name="左矢印 15"/>
          <p:cNvSpPr/>
          <p:nvPr/>
        </p:nvSpPr>
        <p:spPr bwMode="auto">
          <a:xfrm>
            <a:off x="4088904" y="3717032"/>
            <a:ext cx="1800200" cy="432048"/>
          </a:xfrm>
          <a:prstGeom prst="leftArrow">
            <a:avLst/>
          </a:prstGeom>
          <a:solidFill>
            <a:schemeClr val="accent1"/>
          </a:solidFill>
          <a:ln w="15875" cap="flat" cmpd="sng" algn="ctr">
            <a:solidFill>
              <a:schemeClr val="bg2"/>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600" b="0" i="0" u="none" strike="noStrike" cap="none" normalizeH="0" baseline="0" smtClean="0">
              <a:ln>
                <a:noFill/>
              </a:ln>
              <a:solidFill>
                <a:srgbClr val="000000"/>
              </a:solidFill>
              <a:effectLst/>
              <a:latin typeface="Arial" charset="0"/>
              <a:ea typeface="ＭＳ Ｐゴシック" charset="-128"/>
            </a:endParaRPr>
          </a:p>
        </p:txBody>
      </p:sp>
      <p:sp>
        <p:nvSpPr>
          <p:cNvPr id="17" name="テキスト ボックス 16"/>
          <p:cNvSpPr txBox="1"/>
          <p:nvPr/>
        </p:nvSpPr>
        <p:spPr>
          <a:xfrm>
            <a:off x="5601072" y="2933655"/>
            <a:ext cx="3888432" cy="2160591"/>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この不整合を直視するのは、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保険者・自治体の責務</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どこかで必ず</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妥協</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は必要である。</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マクロからの説明では</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住民は理解しないし</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ミクロからの説明では</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行政には対応しきれない</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28464" y="5585688"/>
            <a:ext cx="1800200" cy="719812"/>
          </a:xfrm>
          <a:prstGeom prst="rect">
            <a:avLst/>
          </a:prstGeom>
          <a:noFill/>
        </p:spPr>
        <p:txBody>
          <a:bodyPr wrap="square" rtlCol="0">
            <a:spAutoFit/>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めざす姿</a:t>
            </a:r>
            <a:r>
              <a:rPr kumimoji="1"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目的</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28464" y="1519742"/>
            <a:ext cx="1800200" cy="757130"/>
          </a:xfrm>
          <a:prstGeom prst="rect">
            <a:avLst/>
          </a:prstGeom>
          <a:noFill/>
        </p:spPr>
        <p:txBody>
          <a:bodyPr wrap="square" rtlCol="0">
            <a:spAutoFit/>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手段上の</a:t>
            </a:r>
            <a:r>
              <a:rPr kumimoji="1"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制約条件</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bwMode="auto">
          <a:xfrm>
            <a:off x="5745088" y="0"/>
            <a:ext cx="4160912" cy="404664"/>
          </a:xfrm>
          <a:prstGeom prst="rect">
            <a:avLst/>
          </a:prstGeom>
          <a:solidFill>
            <a:schemeClr val="accent2">
              <a:lumMod val="60000"/>
              <a:lumOff val="4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独自施策とは、何をすることなのか？</a:t>
            </a:r>
            <a:endParaRPr kumimoji="1" lang="ja-JP" altLang="en-US" sz="1400" b="1"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84697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1"/>
          <p:cNvSpPr txBox="1">
            <a:spLocks/>
          </p:cNvSpPr>
          <p:nvPr/>
        </p:nvSpPr>
        <p:spPr bwMode="auto">
          <a:xfrm>
            <a:off x="346075" y="631312"/>
            <a:ext cx="9061450"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400" b="1" dirty="0" smtClean="0">
                <a:solidFill>
                  <a:prstClr val="black"/>
                </a:solidFill>
                <a:latin typeface="メイリオ" pitchFamily="50" charset="-128"/>
                <a:ea typeface="メイリオ" pitchFamily="50" charset="-128"/>
                <a:cs typeface="メイリオ" pitchFamily="50" charset="-128"/>
              </a:rPr>
              <a:t>妥協点を模索していくために必要な中間的な「場」</a:t>
            </a:r>
            <a:endParaRPr lang="ja-JP" altLang="en-US" sz="2400" b="1" dirty="0">
              <a:solidFill>
                <a:prstClr val="black"/>
              </a:solidFill>
              <a:latin typeface="メイリオ" pitchFamily="50" charset="-128"/>
              <a:ea typeface="メイリオ" pitchFamily="50" charset="-128"/>
              <a:cs typeface="メイリオ" pitchFamily="50" charset="-128"/>
            </a:endParaRPr>
          </a:p>
        </p:txBody>
      </p:sp>
      <p:sp>
        <p:nvSpPr>
          <p:cNvPr id="4" name="正方形/長方形 3"/>
          <p:cNvSpPr/>
          <p:nvPr/>
        </p:nvSpPr>
        <p:spPr bwMode="auto">
          <a:xfrm>
            <a:off x="5745088" y="0"/>
            <a:ext cx="4160912" cy="404664"/>
          </a:xfrm>
          <a:prstGeom prst="rect">
            <a:avLst/>
          </a:prstGeom>
          <a:solidFill>
            <a:schemeClr val="accent2">
              <a:lumMod val="60000"/>
              <a:lumOff val="4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400" b="1"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独自施策を</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広げて</a:t>
            </a:r>
            <a:r>
              <a:rPr kumimoji="1" lang="ja-JP" altLang="en-US" sz="1400" b="1"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いくために何が必要か？</a:t>
            </a:r>
          </a:p>
        </p:txBody>
      </p:sp>
      <p:sp>
        <p:nvSpPr>
          <p:cNvPr id="5" name="テキスト ボックス 4"/>
          <p:cNvSpPr txBox="1"/>
          <p:nvPr/>
        </p:nvSpPr>
        <p:spPr>
          <a:xfrm>
            <a:off x="346076" y="6165304"/>
            <a:ext cx="9559924" cy="400110"/>
          </a:xfrm>
          <a:prstGeom prst="rect">
            <a:avLst/>
          </a:prstGeom>
          <a:noFill/>
        </p:spPr>
        <p:txBody>
          <a:bodyPr wrap="square" rtlCol="0">
            <a:spAutoFit/>
          </a:bodyPr>
          <a:lstStyle/>
          <a:p>
            <a:pPr algn="l">
              <a:lnSpc>
                <a:spcPct val="100000"/>
              </a:lnSpc>
              <a:spcBef>
                <a:spcPts val="0"/>
              </a:spcBef>
              <a:buClr>
                <a:srgbClr val="EEECE1"/>
              </a:buClr>
            </a:pPr>
            <a:r>
              <a:rPr lang="ja-JP" altLang="en-US" sz="1000" dirty="0"/>
              <a:t>資料）三菱</a:t>
            </a:r>
            <a:r>
              <a:rPr lang="en-US" altLang="ja-JP" sz="1000" dirty="0"/>
              <a:t>UFJ</a:t>
            </a:r>
            <a:r>
              <a:rPr lang="ja-JP" altLang="en-US" sz="1000" dirty="0"/>
              <a:t>リサーチ＆コンサルティング株式会社「地域包括ケア研究会</a:t>
            </a:r>
            <a:r>
              <a:rPr lang="en-US" altLang="ja-JP" sz="1000" dirty="0"/>
              <a:t>2040</a:t>
            </a:r>
            <a:r>
              <a:rPr lang="ja-JP" altLang="en-US" sz="1000" dirty="0"/>
              <a:t>年に向けた挑戦」（平成</a:t>
            </a:r>
            <a:r>
              <a:rPr lang="en-US" altLang="ja-JP" sz="1000" dirty="0"/>
              <a:t>28</a:t>
            </a:r>
            <a:r>
              <a:rPr lang="ja-JP" altLang="en-US" sz="1000" dirty="0"/>
              <a:t>年度厚生労働省老人保健健康増進等事業「地域包括</a:t>
            </a:r>
            <a:r>
              <a:rPr lang="ja-JP" altLang="en-US" sz="1000" dirty="0" smtClean="0"/>
              <a:t>ケアシステム</a:t>
            </a:r>
            <a:endParaRPr lang="en-US" altLang="ja-JP" sz="1000" dirty="0" smtClean="0"/>
          </a:p>
          <a:p>
            <a:pPr algn="l">
              <a:lnSpc>
                <a:spcPct val="100000"/>
              </a:lnSpc>
              <a:spcBef>
                <a:spcPts val="0"/>
              </a:spcBef>
              <a:buClr>
                <a:srgbClr val="EEECE1"/>
              </a:buClr>
            </a:pPr>
            <a:r>
              <a:rPr lang="ja-JP" altLang="en-US" sz="1000" dirty="0"/>
              <a:t>　</a:t>
            </a:r>
            <a:r>
              <a:rPr lang="ja-JP" altLang="en-US" sz="1000" dirty="0" smtClean="0"/>
              <a:t>　　　構築</a:t>
            </a:r>
            <a:r>
              <a:rPr lang="ja-JP" altLang="en-US" sz="1000" dirty="0"/>
              <a:t>に向けた制度及びサービスのあり方に関する研究事業報告書」）</a:t>
            </a:r>
          </a:p>
        </p:txBody>
      </p:sp>
      <p:pic>
        <p:nvPicPr>
          <p:cNvPr id="6" name="Picture 2"/>
          <p:cNvPicPr>
            <a:picLocks noChangeAspect="1" noChangeArrowheads="1"/>
          </p:cNvPicPr>
          <p:nvPr/>
        </p:nvPicPr>
        <p:blipFill>
          <a:blip r:embed="rId2" cstate="print"/>
          <a:srcRect/>
          <a:stretch>
            <a:fillRect/>
          </a:stretch>
        </p:blipFill>
        <p:spPr bwMode="auto">
          <a:xfrm>
            <a:off x="847477" y="1266964"/>
            <a:ext cx="8281987" cy="4826332"/>
          </a:xfrm>
          <a:prstGeom prst="rect">
            <a:avLst/>
          </a:prstGeom>
          <a:noFill/>
          <a:ln w="9525">
            <a:noFill/>
            <a:miter lim="800000"/>
            <a:headEnd/>
            <a:tailEnd/>
          </a:ln>
          <a:effectLst/>
        </p:spPr>
      </p:pic>
    </p:spTree>
    <p:extLst>
      <p:ext uri="{BB962C8B-B14F-4D97-AF65-F5344CB8AC3E}">
        <p14:creationId xmlns:p14="http://schemas.microsoft.com/office/powerpoint/2010/main" val="2819594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1"/>
          <p:cNvSpPr txBox="1">
            <a:spLocks/>
          </p:cNvSpPr>
          <p:nvPr/>
        </p:nvSpPr>
        <p:spPr bwMode="auto">
          <a:xfrm>
            <a:off x="346075" y="631312"/>
            <a:ext cx="9061450"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400" b="1" dirty="0" smtClean="0">
                <a:solidFill>
                  <a:prstClr val="black"/>
                </a:solidFill>
                <a:latin typeface="メイリオ" pitchFamily="50" charset="-128"/>
                <a:ea typeface="メイリオ" pitchFamily="50" charset="-128"/>
                <a:cs typeface="メイリオ" pitchFamily="50" charset="-128"/>
              </a:rPr>
              <a:t>独自施策の実施状況と従来事業の見直し状況</a:t>
            </a:r>
            <a:endParaRPr lang="ja-JP" altLang="en-US" sz="2400" b="1" dirty="0">
              <a:solidFill>
                <a:prstClr val="black"/>
              </a:solidFill>
              <a:latin typeface="メイリオ" pitchFamily="50" charset="-128"/>
              <a:ea typeface="メイリオ" pitchFamily="50" charset="-128"/>
              <a:cs typeface="メイリオ" pitchFamily="50" charset="-128"/>
            </a:endParaRPr>
          </a:p>
        </p:txBody>
      </p:sp>
      <p:sp>
        <p:nvSpPr>
          <p:cNvPr id="9" name="正方形/長方形 8"/>
          <p:cNvSpPr/>
          <p:nvPr/>
        </p:nvSpPr>
        <p:spPr bwMode="auto">
          <a:xfrm>
            <a:off x="5745088" y="0"/>
            <a:ext cx="4160912" cy="404664"/>
          </a:xfrm>
          <a:prstGeom prst="rect">
            <a:avLst/>
          </a:prstGeom>
          <a:solidFill>
            <a:schemeClr val="accent2">
              <a:lumMod val="5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市区町村独自サービス・施策</a:t>
            </a:r>
            <a:endParaRPr kumimoji="1" lang="ja-JP" altLang="en-US" sz="1400" b="1"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44488" y="1124744"/>
            <a:ext cx="4488086" cy="540000"/>
          </a:xfrm>
          <a:prstGeom prst="rect">
            <a:avLst/>
          </a:prstGeom>
          <a:solidFill>
            <a:schemeClr val="accent2">
              <a:lumMod val="60000"/>
              <a:lumOff val="4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1" compatLnSpc="1"/>
          <a:lstStyle>
            <a:defPPr>
              <a:defRPr lang="ja-JP"/>
            </a:defPPr>
            <a:lvl1pPr>
              <a:defRPr sz="1800" b="1">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lnSpc>
                <a:spcPct val="100000"/>
              </a:lnSpc>
              <a:spcBef>
                <a:spcPts val="0"/>
              </a:spcBef>
            </a:pPr>
            <a:r>
              <a:rPr lang="ja-JP" altLang="en-US" dirty="0">
                <a:solidFill>
                  <a:schemeClr val="bg1"/>
                </a:solidFill>
              </a:rPr>
              <a:t>独自施策メニューの実施</a:t>
            </a:r>
            <a:r>
              <a:rPr lang="ja-JP" altLang="en-US" dirty="0" smtClean="0">
                <a:solidFill>
                  <a:schemeClr val="bg1"/>
                </a:solidFill>
              </a:rPr>
              <a:t>状況</a:t>
            </a:r>
            <a:endParaRPr lang="en-US" altLang="ja-JP" dirty="0" smtClean="0">
              <a:solidFill>
                <a:schemeClr val="bg1"/>
              </a:solidFill>
            </a:endParaRPr>
          </a:p>
          <a:p>
            <a:pPr>
              <a:lnSpc>
                <a:spcPct val="100000"/>
              </a:lnSpc>
              <a:spcBef>
                <a:spcPts val="0"/>
              </a:spcBef>
            </a:pPr>
            <a:r>
              <a:rPr lang="ja-JP" altLang="en-US" sz="1100" b="0" dirty="0" smtClean="0">
                <a:solidFill>
                  <a:schemeClr val="bg1"/>
                </a:solidFill>
              </a:rPr>
              <a:t>（現在、実施している割合）</a:t>
            </a:r>
            <a:r>
              <a:rPr lang="en-US" altLang="ja-JP" sz="1100" b="0" dirty="0" smtClean="0">
                <a:solidFill>
                  <a:schemeClr val="bg1"/>
                </a:solidFill>
              </a:rPr>
              <a:t>n=1,579</a:t>
            </a:r>
            <a:r>
              <a:rPr lang="ja-JP" altLang="en-US" sz="1100" b="0" baseline="30000" dirty="0" smtClean="0">
                <a:solidFill>
                  <a:schemeClr val="bg1"/>
                </a:solidFill>
              </a:rPr>
              <a:t>＊１</a:t>
            </a:r>
            <a:endParaRPr lang="ja-JP" altLang="en-US" sz="1100" b="0" baseline="30000" dirty="0">
              <a:solidFill>
                <a:schemeClr val="bg1"/>
              </a:solidFill>
            </a:endParaRPr>
          </a:p>
        </p:txBody>
      </p:sp>
      <p:sp>
        <p:nvSpPr>
          <p:cNvPr id="8" name="テキスト ボックス 7"/>
          <p:cNvSpPr txBox="1"/>
          <p:nvPr/>
        </p:nvSpPr>
        <p:spPr>
          <a:xfrm>
            <a:off x="5025007" y="1124744"/>
            <a:ext cx="4626385" cy="540000"/>
          </a:xfrm>
          <a:prstGeom prst="rect">
            <a:avLst/>
          </a:prstGeom>
          <a:solidFill>
            <a:schemeClr val="accent1">
              <a:lumMod val="60000"/>
              <a:lumOff val="4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1" compatLnSpc="1"/>
          <a:lstStyle>
            <a:defPPr>
              <a:defRPr lang="ja-JP"/>
            </a:defPPr>
            <a:lvl1pPr>
              <a:defRPr sz="1800" b="1">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a:lnSpc>
                <a:spcPct val="100000"/>
              </a:lnSpc>
              <a:spcBef>
                <a:spcPts val="0"/>
              </a:spcBef>
            </a:pPr>
            <a:r>
              <a:rPr lang="ja-JP" altLang="en-US" dirty="0">
                <a:solidFill>
                  <a:schemeClr val="bg1"/>
                </a:solidFill>
              </a:rPr>
              <a:t>従来施策の見直し</a:t>
            </a:r>
            <a:r>
              <a:rPr lang="ja-JP" altLang="en-US" dirty="0" smtClean="0">
                <a:solidFill>
                  <a:schemeClr val="bg1"/>
                </a:solidFill>
              </a:rPr>
              <a:t>状況</a:t>
            </a:r>
            <a:endParaRPr lang="en-US" altLang="ja-JP" dirty="0" smtClean="0">
              <a:solidFill>
                <a:schemeClr val="bg1"/>
              </a:solidFill>
            </a:endParaRPr>
          </a:p>
          <a:p>
            <a:pPr>
              <a:lnSpc>
                <a:spcPct val="100000"/>
              </a:lnSpc>
              <a:spcBef>
                <a:spcPts val="0"/>
              </a:spcBef>
            </a:pPr>
            <a:r>
              <a:rPr lang="ja-JP" altLang="en-US" sz="1100" b="0" dirty="0" smtClean="0">
                <a:solidFill>
                  <a:schemeClr val="bg1"/>
                </a:solidFill>
              </a:rPr>
              <a:t>（これまでの見直し・廃止の状況）</a:t>
            </a:r>
            <a:r>
              <a:rPr lang="ja-JP" altLang="en-US" sz="1100" b="0" baseline="30000" dirty="0" smtClean="0">
                <a:solidFill>
                  <a:schemeClr val="bg1"/>
                </a:solidFill>
              </a:rPr>
              <a:t>＊２</a:t>
            </a:r>
            <a:endParaRPr lang="ja-JP" altLang="en-US" sz="1100" b="0" baseline="30000" dirty="0">
              <a:solidFill>
                <a:schemeClr val="bg1"/>
              </a:solidFill>
            </a:endParaRPr>
          </a:p>
        </p:txBody>
      </p:sp>
      <p:sp>
        <p:nvSpPr>
          <p:cNvPr id="10" name="テキスト ボックス 9"/>
          <p:cNvSpPr txBox="1"/>
          <p:nvPr/>
        </p:nvSpPr>
        <p:spPr>
          <a:xfrm>
            <a:off x="272481" y="6021288"/>
            <a:ext cx="4968551" cy="369332"/>
          </a:xfrm>
          <a:prstGeom prst="rect">
            <a:avLst/>
          </a:prstGeom>
          <a:noFill/>
        </p:spPr>
        <p:txBody>
          <a:bodyPr wrap="square" rtlCol="0">
            <a:spAutoFit/>
          </a:bodyPr>
          <a:lstStyle/>
          <a:p>
            <a:pPr algn="l">
              <a:lnSpc>
                <a:spcPct val="100000"/>
              </a:lnSpc>
              <a:spcBef>
                <a:spcPts val="0"/>
              </a:spcBef>
            </a:pPr>
            <a:r>
              <a:rPr lang="ja-JP" altLang="en-US" sz="900" dirty="0" smtClean="0">
                <a:latin typeface="+mn-ea"/>
                <a:ea typeface="+mn-ea"/>
                <a:cs typeface="Meiryo UI" panose="020B0604030504040204" pitchFamily="50" charset="-128"/>
              </a:rPr>
              <a:t>＊１　市町村特別給付は、厚生労働省；介護保険事業状況報告（平成</a:t>
            </a:r>
            <a:r>
              <a:rPr lang="en-US" altLang="ja-JP" sz="900" dirty="0" smtClean="0">
                <a:latin typeface="+mn-ea"/>
                <a:ea typeface="+mn-ea"/>
                <a:cs typeface="Meiryo UI" panose="020B0604030504040204" pitchFamily="50" charset="-128"/>
              </a:rPr>
              <a:t>27</a:t>
            </a:r>
            <a:r>
              <a:rPr lang="ja-JP" altLang="en-US" sz="900" dirty="0" smtClean="0">
                <a:latin typeface="+mn-ea"/>
                <a:ea typeface="+mn-ea"/>
                <a:cs typeface="Meiryo UI" panose="020B0604030504040204" pitchFamily="50" charset="-128"/>
              </a:rPr>
              <a:t>年度年報）（</a:t>
            </a:r>
            <a:r>
              <a:rPr lang="en-US" altLang="ja-JP" sz="900" dirty="0" smtClean="0">
                <a:latin typeface="+mn-ea"/>
                <a:ea typeface="+mn-ea"/>
                <a:cs typeface="Meiryo UI" panose="020B0604030504040204" pitchFamily="50" charset="-128"/>
              </a:rPr>
              <a:t>n=1,579</a:t>
            </a:r>
            <a:r>
              <a:rPr lang="ja-JP" altLang="en-US" sz="900" dirty="0" smtClean="0">
                <a:latin typeface="+mn-ea"/>
                <a:ea typeface="+mn-ea"/>
                <a:cs typeface="Meiryo UI" panose="020B0604030504040204" pitchFamily="50" charset="-128"/>
              </a:rPr>
              <a:t>）。</a:t>
            </a:r>
            <a:endParaRPr lang="en-US" altLang="ja-JP" sz="900" dirty="0" smtClean="0">
              <a:latin typeface="+mn-ea"/>
              <a:ea typeface="+mn-ea"/>
              <a:cs typeface="Meiryo UI" panose="020B0604030504040204" pitchFamily="50" charset="-128"/>
            </a:endParaRPr>
          </a:p>
          <a:p>
            <a:pPr algn="l">
              <a:lnSpc>
                <a:spcPct val="100000"/>
              </a:lnSpc>
              <a:spcBef>
                <a:spcPts val="0"/>
              </a:spcBef>
            </a:pPr>
            <a:r>
              <a:rPr lang="ja-JP" altLang="en-US" sz="900" dirty="0">
                <a:latin typeface="+mn-ea"/>
                <a:ea typeface="+mn-ea"/>
                <a:cs typeface="Meiryo UI" panose="020B0604030504040204" pitchFamily="50" charset="-128"/>
              </a:rPr>
              <a:t>　</a:t>
            </a:r>
            <a:r>
              <a:rPr lang="ja-JP" altLang="en-US" sz="900" dirty="0" smtClean="0">
                <a:latin typeface="+mn-ea"/>
                <a:ea typeface="+mn-ea"/>
                <a:cs typeface="Meiryo UI" panose="020B0604030504040204" pitchFamily="50" charset="-128"/>
              </a:rPr>
              <a:t>　　 その他は、厚生労働省；平成</a:t>
            </a:r>
            <a:r>
              <a:rPr lang="en-US" altLang="ja-JP" sz="900" dirty="0" smtClean="0">
                <a:latin typeface="+mn-ea"/>
                <a:ea typeface="+mn-ea"/>
                <a:cs typeface="Meiryo UI" panose="020B0604030504040204" pitchFamily="50" charset="-128"/>
              </a:rPr>
              <a:t>28</a:t>
            </a:r>
            <a:r>
              <a:rPr lang="ja-JP" altLang="en-US" sz="900" dirty="0" smtClean="0">
                <a:latin typeface="+mn-ea"/>
                <a:ea typeface="+mn-ea"/>
                <a:cs typeface="Meiryo UI" panose="020B0604030504040204" pitchFamily="50" charset="-128"/>
              </a:rPr>
              <a:t>年度介護保険事務調査（</a:t>
            </a:r>
            <a:r>
              <a:rPr lang="en-US" altLang="ja-JP" sz="900" dirty="0" smtClean="0">
                <a:latin typeface="+mn-ea"/>
                <a:ea typeface="+mn-ea"/>
                <a:cs typeface="Meiryo UI" panose="020B0604030504040204" pitchFamily="50" charset="-128"/>
              </a:rPr>
              <a:t>n=1,579 </a:t>
            </a:r>
            <a:r>
              <a:rPr lang="ja-JP" altLang="en-US" sz="900" dirty="0" smtClean="0">
                <a:latin typeface="+mn-ea"/>
                <a:ea typeface="+mn-ea"/>
                <a:cs typeface="Meiryo UI" panose="020B0604030504040204" pitchFamily="50" charset="-128"/>
              </a:rPr>
              <a:t>）</a:t>
            </a:r>
            <a:endParaRPr kumimoji="1" lang="ja-JP" altLang="en-US" sz="900" dirty="0">
              <a:latin typeface="+mn-ea"/>
              <a:ea typeface="+mn-ea"/>
              <a:cs typeface="Meiryo UI" panose="020B0604030504040204" pitchFamily="50" charset="-128"/>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782" y="1916871"/>
            <a:ext cx="4310618" cy="198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781" y="4149119"/>
            <a:ext cx="4320219" cy="180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632" y="1700808"/>
            <a:ext cx="4330885" cy="144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3040" y="3074370"/>
            <a:ext cx="4338353" cy="34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263449" y="1988879"/>
            <a:ext cx="369332" cy="1800200"/>
          </a:xfrm>
          <a:prstGeom prst="rect">
            <a:avLst/>
          </a:prstGeom>
          <a:solidFill>
            <a:schemeClr val="bg1">
              <a:lumMod val="85000"/>
            </a:schemeClr>
          </a:solidFill>
        </p:spPr>
        <p:txBody>
          <a:bodyPr vert="eaVert" wrap="squar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上乗せ・横出し等</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63449" y="4149118"/>
            <a:ext cx="369332" cy="1738092"/>
          </a:xfrm>
          <a:prstGeom prst="rect">
            <a:avLst/>
          </a:prstGeom>
          <a:solidFill>
            <a:schemeClr val="bg1">
              <a:lumMod val="85000"/>
            </a:schemeClr>
          </a:solidFill>
        </p:spPr>
        <p:txBody>
          <a:bodyPr vert="eaVert" wrap="squar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地域密着型サービス関連</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953000" y="1844825"/>
            <a:ext cx="369332" cy="1296110"/>
          </a:xfrm>
          <a:prstGeom prst="rect">
            <a:avLst/>
          </a:prstGeom>
          <a:solidFill>
            <a:schemeClr val="bg1">
              <a:lumMod val="85000"/>
            </a:schemeClr>
          </a:solidFill>
        </p:spPr>
        <p:txBody>
          <a:bodyPr vert="eaVert" wrap="squar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上乗せ・横出し等</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953000" y="3284984"/>
            <a:ext cx="369332" cy="3234956"/>
          </a:xfrm>
          <a:prstGeom prst="rect">
            <a:avLst/>
          </a:prstGeom>
          <a:solidFill>
            <a:schemeClr val="bg1">
              <a:lumMod val="85000"/>
            </a:schemeClr>
          </a:solidFill>
        </p:spPr>
        <p:txBody>
          <a:bodyPr vert="eaVert"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高齢者関連</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施策</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376936" y="6582544"/>
            <a:ext cx="4968551" cy="230832"/>
          </a:xfrm>
          <a:prstGeom prst="rect">
            <a:avLst/>
          </a:prstGeom>
          <a:noFill/>
        </p:spPr>
        <p:txBody>
          <a:bodyPr wrap="square" rtlCol="0">
            <a:spAutoFit/>
          </a:bodyPr>
          <a:lstStyle/>
          <a:p>
            <a:pPr algn="l">
              <a:lnSpc>
                <a:spcPct val="100000"/>
              </a:lnSpc>
              <a:spcBef>
                <a:spcPts val="0"/>
              </a:spcBef>
            </a:pPr>
            <a:r>
              <a:rPr kumimoji="1" lang="ja-JP" altLang="en-US" sz="900" dirty="0" smtClean="0">
                <a:latin typeface="+mn-ea"/>
                <a:ea typeface="+mn-ea"/>
                <a:cs typeface="Meiryo UI" panose="020B0604030504040204" pitchFamily="50" charset="-128"/>
              </a:rPr>
              <a:t>＊２　「地域包括ケア</a:t>
            </a:r>
            <a:r>
              <a:rPr lang="ja-JP" altLang="en-US" sz="900" dirty="0">
                <a:latin typeface="+mn-ea"/>
                <a:ea typeface="+mn-ea"/>
                <a:cs typeface="Meiryo UI" panose="020B0604030504040204" pitchFamily="50" charset="-128"/>
              </a:rPr>
              <a:t>推進</a:t>
            </a:r>
            <a:r>
              <a:rPr kumimoji="1" lang="ja-JP" altLang="en-US" sz="900" dirty="0" smtClean="0">
                <a:latin typeface="+mn-ea"/>
                <a:ea typeface="+mn-ea"/>
                <a:cs typeface="Meiryo UI" panose="020B0604030504040204" pitchFamily="50" charset="-128"/>
              </a:rPr>
              <a:t>のための市区町村施策に関する調査」（</a:t>
            </a:r>
            <a:r>
              <a:rPr kumimoji="1" lang="en-US" altLang="ja-JP" sz="900" dirty="0" smtClean="0">
                <a:latin typeface="+mn-ea"/>
                <a:ea typeface="+mn-ea"/>
                <a:cs typeface="Meiryo UI" panose="020B0604030504040204" pitchFamily="50" charset="-128"/>
              </a:rPr>
              <a:t>n=688</a:t>
            </a:r>
            <a:r>
              <a:rPr kumimoji="1" lang="ja-JP" altLang="en-US" sz="900" dirty="0" smtClean="0">
                <a:latin typeface="+mn-ea"/>
                <a:ea typeface="+mn-ea"/>
                <a:cs typeface="Meiryo UI" panose="020B0604030504040204" pitchFamily="50" charset="-128"/>
              </a:rPr>
              <a:t>）</a:t>
            </a:r>
            <a:endParaRPr kumimoji="1" lang="ja-JP" altLang="en-US" sz="900" dirty="0">
              <a:latin typeface="+mn-ea"/>
              <a:ea typeface="+mn-ea"/>
              <a:cs typeface="Meiryo UI" panose="020B0604030504040204" pitchFamily="50" charset="-128"/>
            </a:endParaRPr>
          </a:p>
        </p:txBody>
      </p:sp>
    </p:spTree>
    <p:extLst>
      <p:ext uri="{BB962C8B-B14F-4D97-AF65-F5344CB8AC3E}">
        <p14:creationId xmlns:p14="http://schemas.microsoft.com/office/powerpoint/2010/main" val="3020339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1"/>
          <p:cNvSpPr txBox="1">
            <a:spLocks/>
          </p:cNvSpPr>
          <p:nvPr/>
        </p:nvSpPr>
        <p:spPr bwMode="auto">
          <a:xfrm>
            <a:off x="346075" y="631313"/>
            <a:ext cx="9061450"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400" b="1" dirty="0" smtClean="0">
                <a:solidFill>
                  <a:prstClr val="black"/>
                </a:solidFill>
                <a:latin typeface="メイリオ" pitchFamily="50" charset="-128"/>
                <a:ea typeface="メイリオ" pitchFamily="50" charset="-128"/>
                <a:cs typeface="メイリオ" pitchFamily="50" charset="-128"/>
              </a:rPr>
              <a:t>地域密着型サービスにおける「事業者指定」の原則</a:t>
            </a:r>
            <a:endParaRPr lang="ja-JP" altLang="en-US" sz="2400" b="1" dirty="0">
              <a:solidFill>
                <a:prstClr val="black"/>
              </a:solidFill>
              <a:latin typeface="メイリオ" pitchFamily="50" charset="-128"/>
              <a:ea typeface="メイリオ" pitchFamily="50" charset="-128"/>
              <a:cs typeface="メイリオ" pitchFamily="50" charset="-128"/>
            </a:endParaRPr>
          </a:p>
        </p:txBody>
      </p:sp>
      <p:sp>
        <p:nvSpPr>
          <p:cNvPr id="28" name="正方形/長方形 27"/>
          <p:cNvSpPr/>
          <p:nvPr/>
        </p:nvSpPr>
        <p:spPr bwMode="auto">
          <a:xfrm>
            <a:off x="5745088" y="0"/>
            <a:ext cx="4160912" cy="404664"/>
          </a:xfrm>
          <a:prstGeom prst="rect">
            <a:avLst/>
          </a:prstGeom>
          <a:solidFill>
            <a:schemeClr val="accent2">
              <a:lumMod val="40000"/>
              <a:lumOff val="6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400" b="1" i="0" u="none" strike="noStrike" normalizeH="0" baseline="0"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地域密着型サービスの独自施策</a:t>
            </a:r>
          </a:p>
        </p:txBody>
      </p:sp>
      <p:sp>
        <p:nvSpPr>
          <p:cNvPr id="55" name="テキスト ボックス 54"/>
          <p:cNvSpPr txBox="1"/>
          <p:nvPr/>
        </p:nvSpPr>
        <p:spPr>
          <a:xfrm>
            <a:off x="416496" y="1124744"/>
            <a:ext cx="9217024" cy="1164934"/>
          </a:xfrm>
          <a:prstGeom prst="rect">
            <a:avLst/>
          </a:prstGeom>
          <a:noFill/>
          <a:ln w="3175">
            <a:solidFill>
              <a:schemeClr val="tx1"/>
            </a:solidFill>
            <a:prstDash val="dash"/>
          </a:ln>
        </p:spPr>
        <p:txBody>
          <a:bodyPr wrap="square" rtlCol="0">
            <a:spAutoFit/>
          </a:bodyPr>
          <a:lstStyle/>
          <a:p>
            <a:pPr marL="171450" indent="-171450" algn="l">
              <a:spcBef>
                <a:spcPts val="300"/>
              </a:spcBef>
              <a:buClr>
                <a:schemeClr val="accent2">
                  <a:lumMod val="50000"/>
                </a:schemeClr>
              </a:buClr>
              <a:buFont typeface="Wingdings" panose="05000000000000000000" pitchFamily="2" charset="2"/>
              <a:buChar char="l"/>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介護保険の「事業者指定」は、基準を満たしていれば「指定」するのが原則であり、サービス量の確保に重点が置かれている。この仕組みは、「早いもの勝ち」になる可能性があり、地域によっては定期巡回等の後発サービスの整備が進まない状況が起こりう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spcBef>
                <a:spcPts val="300"/>
              </a:spcBef>
              <a:buClr>
                <a:schemeClr val="accent2">
                  <a:lumMod val="50000"/>
                </a:schemeClr>
              </a:buClr>
              <a:buFont typeface="Wingdings" panose="05000000000000000000" pitchFamily="2" charset="2"/>
              <a:buChar char="l"/>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公募制、独自報酬、総量規制、市町村協議制は、保険者によるマネジメントを可能にするツールとして設けられており、それぞれの地域における実情にあわせて活用することが期待されている。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88" y="2420888"/>
            <a:ext cx="9231313"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055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1"/>
          <p:cNvSpPr txBox="1">
            <a:spLocks/>
          </p:cNvSpPr>
          <p:nvPr/>
        </p:nvSpPr>
        <p:spPr bwMode="auto">
          <a:xfrm>
            <a:off x="346075" y="631313"/>
            <a:ext cx="9061450"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400" b="1" dirty="0" smtClean="0">
                <a:solidFill>
                  <a:prstClr val="black"/>
                </a:solidFill>
                <a:latin typeface="メイリオ" pitchFamily="50" charset="-128"/>
                <a:ea typeface="メイリオ" pitchFamily="50" charset="-128"/>
                <a:cs typeface="メイリオ" pitchFamily="50" charset="-128"/>
              </a:rPr>
              <a:t>地域密着型サービスの独自施策の活用による課題解決のイメージ</a:t>
            </a:r>
            <a:endParaRPr lang="ja-JP" altLang="en-US" sz="2400" b="1" dirty="0">
              <a:solidFill>
                <a:prstClr val="black"/>
              </a:solidFill>
              <a:latin typeface="メイリオ" pitchFamily="50" charset="-128"/>
              <a:ea typeface="メイリオ" pitchFamily="50" charset="-128"/>
              <a:cs typeface="メイリオ" pitchFamily="50" charset="-128"/>
            </a:endParaRPr>
          </a:p>
        </p:txBody>
      </p:sp>
      <p:sp>
        <p:nvSpPr>
          <p:cNvPr id="30" name="テキスト ボックス 29"/>
          <p:cNvSpPr txBox="1"/>
          <p:nvPr/>
        </p:nvSpPr>
        <p:spPr>
          <a:xfrm>
            <a:off x="6016371" y="1307200"/>
            <a:ext cx="3617149" cy="2049792"/>
          </a:xfrm>
          <a:prstGeom prst="rect">
            <a:avLst/>
          </a:prstGeom>
          <a:noFill/>
          <a:ln w="3175">
            <a:solidFill>
              <a:schemeClr val="tx1"/>
            </a:solidFill>
            <a:prstDash val="dash"/>
          </a:ln>
        </p:spPr>
        <p:txBody>
          <a:bodyPr wrap="square" rtlCol="0">
            <a:spAutoFit/>
          </a:bodyPr>
          <a:lstStyle/>
          <a:p>
            <a:pPr marL="171450" indent="-171450" algn="l">
              <a:buClr>
                <a:schemeClr val="accent2">
                  <a:lumMod val="50000"/>
                </a:schemeClr>
              </a:buClr>
              <a:buFont typeface="Wingdings" panose="05000000000000000000" pitchFamily="2" charset="2"/>
              <a:buChar char="l"/>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保険者が明確な方針をもってサービス整備を進めていても、思惑通り利用者が増加しない場合も少なくない。</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buClr>
                <a:schemeClr val="accent2">
                  <a:lumMod val="50000"/>
                </a:schemeClr>
              </a:buClr>
              <a:buFont typeface="Wingdings" panose="05000000000000000000" pitchFamily="2" charset="2"/>
              <a:buChar char="l"/>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地域密着型サービスは、保険者に与え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られて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いるツールを活用することで、積極的にサービスの整備に対して独自の施策を展開できる。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buClr>
                <a:schemeClr val="accent2">
                  <a:lumMod val="50000"/>
                </a:schemeClr>
              </a:buClr>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特に包括報酬が設定された居宅サービスは、整備促進のための様々な施策ツールが用意されているので、これを十分に活用することが望ましい。</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bwMode="auto">
          <a:xfrm>
            <a:off x="5745088" y="0"/>
            <a:ext cx="4160912" cy="404664"/>
          </a:xfrm>
          <a:prstGeom prst="rect">
            <a:avLst/>
          </a:prstGeom>
          <a:solidFill>
            <a:schemeClr val="accent2">
              <a:lumMod val="40000"/>
              <a:lumOff val="6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400" b="1" i="0" u="none" strike="noStrike" normalizeH="0" baseline="0"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地域密着型サービスの独自施策</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75" y="1441921"/>
            <a:ext cx="9517063" cy="465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055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1"/>
          <p:cNvSpPr txBox="1">
            <a:spLocks/>
          </p:cNvSpPr>
          <p:nvPr/>
        </p:nvSpPr>
        <p:spPr bwMode="auto">
          <a:xfrm>
            <a:off x="428054" y="646702"/>
            <a:ext cx="9061450" cy="33855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200" b="1" dirty="0" smtClean="0">
                <a:solidFill>
                  <a:prstClr val="black"/>
                </a:solidFill>
                <a:latin typeface="メイリオ" pitchFamily="50" charset="-128"/>
                <a:ea typeface="メイリオ" pitchFamily="50" charset="-128"/>
                <a:cs typeface="メイリオ" pitchFamily="50" charset="-128"/>
              </a:rPr>
              <a:t>市区町村が活用できる介護保険サービスに関する独自施策メニュー一覧</a:t>
            </a:r>
            <a:endParaRPr lang="ja-JP" altLang="en-US" sz="2200" b="1" dirty="0">
              <a:solidFill>
                <a:prstClr val="black"/>
              </a:solidFill>
              <a:latin typeface="メイリオ" pitchFamily="50" charset="-128"/>
              <a:ea typeface="メイリオ" pitchFamily="50" charset="-128"/>
              <a:cs typeface="メイリオ" pitchFamily="50" charset="-128"/>
            </a:endParaRPr>
          </a:p>
        </p:txBody>
      </p:sp>
      <p:sp>
        <p:nvSpPr>
          <p:cNvPr id="28" name="正方形/長方形 27"/>
          <p:cNvSpPr/>
          <p:nvPr/>
        </p:nvSpPr>
        <p:spPr bwMode="auto">
          <a:xfrm>
            <a:off x="5745088" y="0"/>
            <a:ext cx="4160912" cy="404664"/>
          </a:xfrm>
          <a:prstGeom prst="rect">
            <a:avLst/>
          </a:prstGeom>
          <a:solidFill>
            <a:schemeClr val="accent2">
              <a:lumMod val="40000"/>
              <a:lumOff val="6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400" b="1" i="0" u="none" strike="noStrike" normalizeH="0" baseline="0"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地域密着型サービスの独自施策</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993" y="1196752"/>
            <a:ext cx="8599487"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110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1"/>
          <p:cNvSpPr txBox="1">
            <a:spLocks/>
          </p:cNvSpPr>
          <p:nvPr/>
        </p:nvSpPr>
        <p:spPr bwMode="auto">
          <a:xfrm>
            <a:off x="346075" y="631312"/>
            <a:ext cx="9061450"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400" b="1" dirty="0" smtClean="0">
                <a:solidFill>
                  <a:prstClr val="black"/>
                </a:solidFill>
                <a:latin typeface="メイリオ" pitchFamily="50" charset="-128"/>
                <a:ea typeface="メイリオ" pitchFamily="50" charset="-128"/>
                <a:cs typeface="メイリオ" pitchFamily="50" charset="-128"/>
              </a:rPr>
              <a:t>支給限度基準額の上乗せ</a:t>
            </a:r>
            <a:endParaRPr lang="ja-JP" altLang="en-US" sz="2400" b="1" dirty="0">
              <a:solidFill>
                <a:prstClr val="black"/>
              </a:solidFill>
              <a:latin typeface="メイリオ" pitchFamily="50" charset="-128"/>
              <a:ea typeface="メイリオ" pitchFamily="50" charset="-128"/>
              <a:cs typeface="メイリオ" pitchFamily="50" charset="-128"/>
            </a:endParaRPr>
          </a:p>
        </p:txBody>
      </p:sp>
      <p:sp>
        <p:nvSpPr>
          <p:cNvPr id="51" name="テキスト ボックス 50"/>
          <p:cNvSpPr txBox="1"/>
          <p:nvPr/>
        </p:nvSpPr>
        <p:spPr>
          <a:xfrm>
            <a:off x="488504" y="3846779"/>
            <a:ext cx="4392488" cy="430887"/>
          </a:xfrm>
          <a:prstGeom prst="rect">
            <a:avLst/>
          </a:prstGeom>
          <a:noFill/>
        </p:spPr>
        <p:txBody>
          <a:bodyPr wrap="square" rtlCol="0">
            <a:spAutoFit/>
          </a:bodyPr>
          <a:lstStyle/>
          <a:p>
            <a:pPr algn="l">
              <a:lnSpc>
                <a:spcPct val="100000"/>
              </a:lnSpc>
              <a:spcBef>
                <a:spcPts val="300"/>
              </a:spcBef>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介護保険サービスの利用に対し、保険給付の対象となる金額の上限を定める「支給限度基準額」に対し、市町村独自で一定の金額を上乗せするもの</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488504" y="5997188"/>
            <a:ext cx="4392488" cy="430887"/>
          </a:xfrm>
          <a:prstGeom prst="rect">
            <a:avLst/>
          </a:prstGeom>
          <a:no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a:spcBef>
                <a:spcPts val="0"/>
              </a:spcBef>
            </a:pPr>
            <a:r>
              <a:rPr lang="ja-JP" altLang="en-US" sz="1050" dirty="0" smtClean="0"/>
              <a:t>・上乗せの金額と条件（利用者の状態像など）の決定</a:t>
            </a:r>
            <a:endParaRPr lang="en-US" altLang="ja-JP" sz="1050" dirty="0" smtClean="0"/>
          </a:p>
          <a:p>
            <a:pPr>
              <a:spcBef>
                <a:spcPts val="0"/>
              </a:spcBef>
            </a:pPr>
            <a:r>
              <a:rPr lang="ja-JP" altLang="en-US" sz="1050" dirty="0" smtClean="0"/>
              <a:t>・上乗せに関する条例の制定</a:t>
            </a:r>
            <a:endParaRPr lang="ja-JP" altLang="en-US" sz="1050" dirty="0"/>
          </a:p>
        </p:txBody>
      </p:sp>
      <p:sp>
        <p:nvSpPr>
          <p:cNvPr id="54" name="テキスト ボックス 53"/>
          <p:cNvSpPr txBox="1"/>
          <p:nvPr/>
        </p:nvSpPr>
        <p:spPr>
          <a:xfrm>
            <a:off x="344488" y="5723424"/>
            <a:ext cx="2067879" cy="253916"/>
          </a:xfrm>
          <a:prstGeom prst="rect">
            <a:avLst/>
          </a:prstGeom>
          <a:solidFill>
            <a:schemeClr val="accent2">
              <a:lumMod val="20000"/>
              <a:lumOff val="80000"/>
            </a:schemeClr>
          </a:solidFill>
        </p:spPr>
        <p:txBody>
          <a:bodyPr wrap="square" rtlCol="0">
            <a:spAutoFit/>
          </a:bodyPr>
          <a:lstStyle/>
          <a:p>
            <a:pPr marL="72000" indent="-72000" algn="l">
              <a:lnSpc>
                <a:spcPct val="1000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市町村がしなくてはいけないこと</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bwMode="auto">
          <a:xfrm>
            <a:off x="347464" y="1188932"/>
            <a:ext cx="4461520" cy="389346"/>
          </a:xfrm>
          <a:prstGeom prst="rect">
            <a:avLst/>
          </a:prstGeom>
          <a:solidFill>
            <a:schemeClr val="bg1"/>
          </a:solidFill>
          <a:ln w="15875" cap="flat" cmpd="sng" algn="ctr">
            <a:solidFill>
              <a:schemeClr val="accent2">
                <a:lumMod val="60000"/>
                <a:lumOff val="40000"/>
              </a:schemeClr>
            </a:solid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b="1" i="0" u="none" strike="noStrike" normalizeH="0" baseline="0"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「支給限度基準額」の上乗せとは？</a:t>
            </a:r>
          </a:p>
        </p:txBody>
      </p:sp>
      <p:sp>
        <p:nvSpPr>
          <p:cNvPr id="72" name="テキスト ボックス 71"/>
          <p:cNvSpPr txBox="1"/>
          <p:nvPr/>
        </p:nvSpPr>
        <p:spPr>
          <a:xfrm>
            <a:off x="344488" y="3573016"/>
            <a:ext cx="501080" cy="253916"/>
          </a:xfrm>
          <a:prstGeom prst="rect">
            <a:avLst/>
          </a:prstGeom>
          <a:solidFill>
            <a:schemeClr val="accent2">
              <a:lumMod val="20000"/>
              <a:lumOff val="80000"/>
            </a:schemeClr>
          </a:solidFill>
        </p:spPr>
        <p:txBody>
          <a:bodyPr wrap="square" rtlCol="0">
            <a:spAutoFit/>
          </a:bodyPr>
          <a:lstStyle/>
          <a:p>
            <a:pPr marL="72000" indent="-72000" algn="l">
              <a:lnSpc>
                <a:spcPct val="1000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趣旨</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344488" y="5168204"/>
            <a:ext cx="500400" cy="253916"/>
          </a:xfrm>
          <a:prstGeom prst="rect">
            <a:avLst/>
          </a:prstGeom>
          <a:solidFill>
            <a:schemeClr val="accent2">
              <a:lumMod val="20000"/>
              <a:lumOff val="80000"/>
            </a:schemeClr>
          </a:solidFill>
        </p:spPr>
        <p:txBody>
          <a:bodyPr wrap="square" rtlCol="0">
            <a:spAutoFit/>
          </a:bodyPr>
          <a:lstStyle/>
          <a:p>
            <a:pPr marL="72000" indent="-72000" algn="l">
              <a:lnSpc>
                <a:spcPct val="1000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財源</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488504" y="5441967"/>
            <a:ext cx="2720760" cy="261610"/>
          </a:xfrm>
          <a:prstGeom prst="rect">
            <a:avLst/>
          </a:prstGeom>
          <a:noFill/>
        </p:spPr>
        <p:txBody>
          <a:bodyPr wrap="square" rtlCol="0">
            <a:spAutoFit/>
          </a:bodyPr>
          <a:lstStyle/>
          <a:p>
            <a:pPr marL="72000" indent="-72000" algn="l">
              <a:lnSpc>
                <a:spcPct val="100000"/>
              </a:lnSpc>
              <a:spcBef>
                <a:spcPts val="300"/>
              </a:spcBef>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・第１号被保険者の介護保険料</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488504" y="4571276"/>
            <a:ext cx="3672408" cy="577081"/>
          </a:xfrm>
          <a:prstGeom prst="rect">
            <a:avLst/>
          </a:prstGeom>
          <a:noFill/>
        </p:spPr>
        <p:txBody>
          <a:bodyPr wrap="square" rtlCol="0">
            <a:spAutoFit/>
          </a:bodyPr>
          <a:lstStyle/>
          <a:p>
            <a:pPr algn="l">
              <a:lnSpc>
                <a:spcPct val="100000"/>
              </a:lnSpc>
              <a:spcBef>
                <a:spcPts val="0"/>
              </a:spcBef>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①</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居宅サービス・地域密着型サービス（居宅サービス区分）</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②福祉用具購入</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③住宅改修</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344488" y="4297513"/>
            <a:ext cx="1388610" cy="253916"/>
          </a:xfrm>
          <a:prstGeom prst="rect">
            <a:avLst/>
          </a:prstGeom>
          <a:solidFill>
            <a:schemeClr val="accent2">
              <a:lumMod val="20000"/>
              <a:lumOff val="80000"/>
            </a:schemeClr>
          </a:solidFill>
        </p:spPr>
        <p:txBody>
          <a:bodyPr wrap="square" rtlCol="0">
            <a:spAutoFit/>
          </a:bodyPr>
          <a:lstStyle/>
          <a:p>
            <a:pPr marL="72000" indent="-72000" algn="l">
              <a:lnSpc>
                <a:spcPct val="1000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上乗せができる対象</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5097016" y="5517232"/>
            <a:ext cx="2465131" cy="883621"/>
            <a:chOff x="5097016" y="5517232"/>
            <a:chExt cx="2465131" cy="883621"/>
          </a:xfrm>
        </p:grpSpPr>
        <p:sp>
          <p:nvSpPr>
            <p:cNvPr id="2" name="二等辺三角形 1"/>
            <p:cNvSpPr/>
            <p:nvPr/>
          </p:nvSpPr>
          <p:spPr bwMode="auto">
            <a:xfrm>
              <a:off x="5579844" y="5727274"/>
              <a:ext cx="1680778" cy="510038"/>
            </a:xfrm>
            <a:prstGeom prst="triangle">
              <a:avLst/>
            </a:prstGeom>
            <a:noFill/>
            <a:ln w="76200" cap="flat" cmpd="sng" algn="ctr">
              <a:solidFill>
                <a:schemeClr val="accent1">
                  <a:lumMod val="60000"/>
                  <a:lumOff val="40000"/>
                </a:schemeClr>
              </a:solid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5097016" y="6041614"/>
              <a:ext cx="1044000" cy="323446"/>
            </a:xfrm>
            <a:prstGeom prst="ellipse">
              <a:avLst/>
            </a:prstGeom>
            <a:solidFill>
              <a:schemeClr val="bg1"/>
            </a:solidFill>
            <a:ln>
              <a:solidFill>
                <a:schemeClr val="accent2">
                  <a:lumMod val="60000"/>
                  <a:lumOff val="40000"/>
                </a:schemeClr>
              </a:solidFill>
            </a:ln>
          </p:spPr>
          <p:txBody>
            <a:bodyPr wrap="square" rtlCol="0" anchor="ctr" anchorCtr="1">
              <a:no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algn="ctr">
                <a:spcBef>
                  <a:spcPts val="0"/>
                </a:spcBef>
              </a:pPr>
              <a:r>
                <a:rPr lang="ja-JP" altLang="en-US" sz="900" dirty="0" smtClean="0"/>
                <a:t>サービスの</a:t>
              </a:r>
              <a:endParaRPr lang="en-US" altLang="ja-JP" sz="900" dirty="0" smtClean="0"/>
            </a:p>
            <a:p>
              <a:pPr algn="ctr">
                <a:spcBef>
                  <a:spcPts val="0"/>
                </a:spcBef>
              </a:pPr>
              <a:r>
                <a:rPr lang="ja-JP" altLang="en-US" sz="900" dirty="0" smtClean="0"/>
                <a:t>基盤整備</a:t>
              </a:r>
              <a:endParaRPr lang="ja-JP" altLang="en-US" sz="900" dirty="0"/>
            </a:p>
          </p:txBody>
        </p:sp>
        <p:sp>
          <p:nvSpPr>
            <p:cNvPr id="58" name="テキスト ボックス 57"/>
            <p:cNvSpPr txBox="1"/>
            <p:nvPr/>
          </p:nvSpPr>
          <p:spPr>
            <a:xfrm>
              <a:off x="6518147" y="6041614"/>
              <a:ext cx="1044000" cy="359239"/>
            </a:xfrm>
            <a:prstGeom prst="ellipse">
              <a:avLst/>
            </a:prstGeom>
            <a:solidFill>
              <a:schemeClr val="bg1"/>
            </a:solidFill>
            <a:ln>
              <a:solidFill>
                <a:schemeClr val="accent2">
                  <a:lumMod val="60000"/>
                  <a:lumOff val="40000"/>
                </a:schemeClr>
              </a:solidFill>
            </a:ln>
          </p:spPr>
          <p:txBody>
            <a:bodyPr wrap="square" rtlCol="0" anchor="ctr" anchorCtr="1">
              <a:no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algn="ctr">
                <a:spcBef>
                  <a:spcPts val="0"/>
                </a:spcBef>
              </a:pPr>
              <a:r>
                <a:rPr lang="ja-JP" altLang="en-US" sz="900" spc="-150" dirty="0" smtClean="0"/>
                <a:t>ケアマネジメント</a:t>
              </a:r>
              <a:endParaRPr lang="en-US" altLang="ja-JP" sz="900" spc="-150" dirty="0" smtClean="0"/>
            </a:p>
            <a:p>
              <a:pPr algn="ctr">
                <a:spcBef>
                  <a:spcPts val="0"/>
                </a:spcBef>
              </a:pPr>
              <a:r>
                <a:rPr lang="ja-JP" altLang="en-US" sz="900" spc="-150" dirty="0"/>
                <a:t>強化</a:t>
              </a:r>
            </a:p>
          </p:txBody>
        </p:sp>
        <p:sp>
          <p:nvSpPr>
            <p:cNvPr id="62" name="テキスト ボックス 61"/>
            <p:cNvSpPr txBox="1"/>
            <p:nvPr/>
          </p:nvSpPr>
          <p:spPr>
            <a:xfrm>
              <a:off x="5703963" y="5517232"/>
              <a:ext cx="1409276" cy="323446"/>
            </a:xfrm>
            <a:prstGeom prst="ellipse">
              <a:avLst/>
            </a:prstGeom>
            <a:solidFill>
              <a:schemeClr val="bg1"/>
            </a:solidFill>
            <a:ln w="28575">
              <a:solidFill>
                <a:schemeClr val="accent2">
                  <a:lumMod val="60000"/>
                  <a:lumOff val="40000"/>
                </a:schemeClr>
              </a:solidFill>
            </a:ln>
          </p:spPr>
          <p:txBody>
            <a:bodyPr wrap="square" rtlCol="0" anchor="ctr" anchorCtr="1">
              <a:no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algn="ctr">
                <a:spcBef>
                  <a:spcPts val="0"/>
                </a:spcBef>
              </a:pPr>
              <a:r>
                <a:rPr lang="ja-JP" altLang="en-US" sz="900" dirty="0" smtClean="0"/>
                <a:t>支給限度基準額の上乗せ</a:t>
              </a:r>
              <a:endParaRPr lang="ja-JP" altLang="en-US" sz="900" dirty="0"/>
            </a:p>
          </p:txBody>
        </p:sp>
      </p:grpSp>
      <p:sp>
        <p:nvSpPr>
          <p:cNvPr id="63" name="テキスト ボックス 62"/>
          <p:cNvSpPr txBox="1"/>
          <p:nvPr/>
        </p:nvSpPr>
        <p:spPr>
          <a:xfrm>
            <a:off x="7617297" y="5373216"/>
            <a:ext cx="2160240" cy="1015663"/>
          </a:xfrm>
          <a:prstGeom prst="rect">
            <a:avLst/>
          </a:prstGeom>
          <a:no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spcBef>
                <a:spcPts val="0"/>
              </a:spcBef>
            </a:pPr>
            <a:r>
              <a:rPr lang="ja-JP" altLang="en-US" sz="1000" dirty="0" smtClean="0"/>
              <a:t>支給限度基準額の上乗せは、あくまでサービス利用の「量」を拡大する方法であり、サービスの「中身」や「質」を高めるものにはならない。そのため、サービス基盤の整備やケアマネジメント強化と組み合わせて実施することがポイントとなる。</a:t>
            </a:r>
            <a:endParaRPr lang="ja-JP" altLang="en-US" sz="1000" dirty="0"/>
          </a:p>
        </p:txBody>
      </p:sp>
      <p:sp>
        <p:nvSpPr>
          <p:cNvPr id="4" name="正方形/長方形 3"/>
          <p:cNvSpPr/>
          <p:nvPr/>
        </p:nvSpPr>
        <p:spPr bwMode="auto">
          <a:xfrm>
            <a:off x="4953000" y="5311272"/>
            <a:ext cx="4824537" cy="1161589"/>
          </a:xfrm>
          <a:prstGeom prst="rect">
            <a:avLst/>
          </a:prstGeom>
          <a:noFill/>
          <a:ln w="12700" cap="flat" cmpd="sng" algn="ctr">
            <a:solidFill>
              <a:schemeClr val="accent2"/>
            </a:solid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4880992" y="5157192"/>
            <a:ext cx="1098784" cy="308160"/>
          </a:xfrm>
          <a:prstGeom prst="rect">
            <a:avLst/>
          </a:prstGeom>
          <a:solidFill>
            <a:schemeClr val="accent2"/>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defPPr>
              <a:defRPr lang="ja-JP"/>
            </a:defPPr>
            <a:lvl1pPr marL="0" marR="0" indent="0" defTabSz="914400" eaLnBrk="1" latinLnBrk="0" hangingPunct="1">
              <a:buSzTx/>
              <a:buNone/>
              <a:tabLst/>
              <a:defRPr b="1" i="0" u="none" strike="noStrike" normalizeH="0" baseline="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100" dirty="0">
                <a:solidFill>
                  <a:schemeClr val="bg1"/>
                </a:solidFill>
              </a:rPr>
              <a:t>実施上のポイント</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196752"/>
            <a:ext cx="4851400"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552" y="1628800"/>
            <a:ext cx="3716337" cy="191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正方形/長方形 21"/>
          <p:cNvSpPr/>
          <p:nvPr/>
        </p:nvSpPr>
        <p:spPr bwMode="auto">
          <a:xfrm>
            <a:off x="5745088" y="0"/>
            <a:ext cx="4160912" cy="404664"/>
          </a:xfrm>
          <a:prstGeom prst="rect">
            <a:avLst/>
          </a:prstGeom>
          <a:solidFill>
            <a:schemeClr val="accent2">
              <a:lumMod val="40000"/>
              <a:lumOff val="6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400" b="1" i="0" u="none" strike="noStrike" normalizeH="0" baseline="0"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地域密着型サービスの独自施策</a:t>
            </a:r>
          </a:p>
        </p:txBody>
      </p:sp>
    </p:spTree>
    <p:extLst>
      <p:ext uri="{BB962C8B-B14F-4D97-AF65-F5344CB8AC3E}">
        <p14:creationId xmlns:p14="http://schemas.microsoft.com/office/powerpoint/2010/main" val="1887055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1"/>
          <p:cNvSpPr txBox="1">
            <a:spLocks/>
          </p:cNvSpPr>
          <p:nvPr/>
        </p:nvSpPr>
        <p:spPr bwMode="auto">
          <a:xfrm>
            <a:off x="346075" y="631313"/>
            <a:ext cx="9061450"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400" b="1" dirty="0" smtClean="0">
                <a:solidFill>
                  <a:prstClr val="black"/>
                </a:solidFill>
                <a:latin typeface="メイリオ" pitchFamily="50" charset="-128"/>
                <a:ea typeface="メイリオ" pitchFamily="50" charset="-128"/>
                <a:cs typeface="メイリオ" pitchFamily="50" charset="-128"/>
              </a:rPr>
              <a:t>目次</a:t>
            </a:r>
            <a:endParaRPr lang="ja-JP" altLang="en-US" sz="2400" b="1" dirty="0">
              <a:solidFill>
                <a:prstClr val="black"/>
              </a:solidFill>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2000672" y="1966188"/>
            <a:ext cx="6552728" cy="3046988"/>
          </a:xfrm>
          <a:prstGeom prst="rect">
            <a:avLst/>
          </a:prstGeom>
          <a:noFill/>
        </p:spPr>
        <p:txBody>
          <a:bodyPr wrap="square" rtlCol="0">
            <a:spAutoFit/>
          </a:bodyPr>
          <a:lstStyle/>
          <a:p>
            <a:pPr algn="l"/>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１．なぜ、いま、独自施策なのか？</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4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．独自施策とは、何をすることなのか？</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400" b="1"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．独自施策を広げていくために何が必要か？</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400" b="1"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．市区町村独自サービス・施策</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５．地域密着型サービスの独自施策</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94065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825" y="1916832"/>
            <a:ext cx="8642350" cy="312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タイトル 1"/>
          <p:cNvSpPr txBox="1">
            <a:spLocks/>
          </p:cNvSpPr>
          <p:nvPr/>
        </p:nvSpPr>
        <p:spPr bwMode="auto">
          <a:xfrm>
            <a:off x="346075" y="631313"/>
            <a:ext cx="9061450"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400" b="1" dirty="0" smtClean="0">
                <a:solidFill>
                  <a:prstClr val="black"/>
                </a:solidFill>
                <a:latin typeface="メイリオ" pitchFamily="50" charset="-128"/>
                <a:ea typeface="メイリオ" pitchFamily="50" charset="-128"/>
                <a:cs typeface="メイリオ" pitchFamily="50" charset="-128"/>
              </a:rPr>
              <a:t>「公募制」と「市町村協議制」</a:t>
            </a:r>
            <a:endParaRPr lang="ja-JP" altLang="en-US" sz="2400" b="1" dirty="0">
              <a:solidFill>
                <a:prstClr val="black"/>
              </a:solidFill>
              <a:latin typeface="メイリオ" pitchFamily="50" charset="-128"/>
              <a:ea typeface="メイリオ" pitchFamily="50" charset="-128"/>
              <a:cs typeface="メイリオ" pitchFamily="50" charset="-128"/>
            </a:endParaRPr>
          </a:p>
        </p:txBody>
      </p:sp>
      <p:sp>
        <p:nvSpPr>
          <p:cNvPr id="5" name="正方形/長方形 4"/>
          <p:cNvSpPr/>
          <p:nvPr/>
        </p:nvSpPr>
        <p:spPr bwMode="auto">
          <a:xfrm>
            <a:off x="5745088" y="0"/>
            <a:ext cx="4160912" cy="404664"/>
          </a:xfrm>
          <a:prstGeom prst="rect">
            <a:avLst/>
          </a:prstGeom>
          <a:solidFill>
            <a:schemeClr val="accent2">
              <a:lumMod val="40000"/>
              <a:lumOff val="6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400" b="1" i="0" u="none" strike="noStrike" normalizeH="0" baseline="0"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地域密着型サービスの独自施策</a:t>
            </a:r>
          </a:p>
        </p:txBody>
      </p:sp>
      <p:sp>
        <p:nvSpPr>
          <p:cNvPr id="22" name="テキスト ボックス 21"/>
          <p:cNvSpPr txBox="1"/>
          <p:nvPr/>
        </p:nvSpPr>
        <p:spPr>
          <a:xfrm>
            <a:off x="347464" y="1297868"/>
            <a:ext cx="503709" cy="253916"/>
          </a:xfrm>
          <a:prstGeom prst="rect">
            <a:avLst/>
          </a:prstGeom>
          <a:solidFill>
            <a:schemeClr val="accent2">
              <a:lumMod val="20000"/>
              <a:lumOff val="80000"/>
            </a:schemeClr>
          </a:solidFill>
        </p:spPr>
        <p:txBody>
          <a:bodyPr wrap="square" rtlCol="0">
            <a:spAutoFit/>
          </a:bodyPr>
          <a:lstStyle/>
          <a:p>
            <a:pPr marL="72000" indent="-72000" algn="l">
              <a:lnSpc>
                <a:spcPct val="1000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趣旨</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848544" y="1124744"/>
            <a:ext cx="9073008" cy="600164"/>
          </a:xfrm>
          <a:prstGeom prst="rect">
            <a:avLst/>
          </a:prstGeom>
          <a:no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spcBef>
                <a:spcPts val="0"/>
              </a:spcBef>
            </a:pPr>
            <a:r>
              <a:rPr lang="ja-JP" altLang="en-US" dirty="0" smtClean="0"/>
              <a:t>定期巡回・随時対応型訪問介護看護、小規模多機能型居宅介護、看護小規模多機能型居宅介護の普及を進めるため、市町村が公募を通じた選考によって事業者指定を行う（公募制）とともに、これらのサービスと競合する訪問介護・通所介護が供給過剰とならないよう、市町村が都道府県に対し、訪問介護・通所介護の指定をしないよう、あるいは指定条件を付加するよう、必要に応じて協議できる（市町村協議制）</a:t>
            </a:r>
            <a:endParaRPr lang="ja-JP" altLang="en-US" dirty="0"/>
          </a:p>
        </p:txBody>
      </p:sp>
      <p:sp>
        <p:nvSpPr>
          <p:cNvPr id="29" name="テキスト ボックス 28"/>
          <p:cNvSpPr txBox="1"/>
          <p:nvPr/>
        </p:nvSpPr>
        <p:spPr>
          <a:xfrm>
            <a:off x="2504728" y="5661248"/>
            <a:ext cx="2520000" cy="253916"/>
          </a:xfrm>
          <a:prstGeom prst="rect">
            <a:avLst/>
          </a:prstGeom>
          <a:noFill/>
        </p:spPr>
        <p:txBody>
          <a:bodyPr wrap="square" rtlCol="0">
            <a:spAutoFit/>
          </a:bodyPr>
          <a:lstStyle/>
          <a:p>
            <a:pPr algn="l">
              <a:lnSpc>
                <a:spcPct val="100000"/>
              </a:lnSpc>
              <a:spcBef>
                <a:spcPts val="0"/>
              </a:spcBef>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次</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の①と②いずれにも該当している場合</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920552" y="5661248"/>
            <a:ext cx="1620000" cy="253916"/>
          </a:xfrm>
          <a:prstGeom prst="rect">
            <a:avLst/>
          </a:prstGeom>
          <a:solidFill>
            <a:schemeClr val="accent2">
              <a:lumMod val="20000"/>
              <a:lumOff val="80000"/>
            </a:schemeClr>
          </a:solidFill>
        </p:spPr>
        <p:txBody>
          <a:bodyPr wrap="square" rtlCol="0">
            <a:spAutoFit/>
          </a:bodyPr>
          <a:lstStyle/>
          <a:p>
            <a:pPr marL="72000" indent="-72000" algn="l">
              <a:lnSpc>
                <a:spcPct val="1000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協議ができる条件</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992560" y="5877272"/>
            <a:ext cx="8244312" cy="577081"/>
          </a:xfrm>
          <a:prstGeom prst="rect">
            <a:avLst/>
          </a:prstGeom>
          <a:noFill/>
        </p:spPr>
        <p:txBody>
          <a:bodyPr wrap="square" rtlCol="0">
            <a:spAutoFit/>
          </a:bodyPr>
          <a:lstStyle/>
          <a:p>
            <a:pPr marL="144000" indent="-144000" algn="l">
              <a:lnSpc>
                <a:spcPct val="100000"/>
              </a:lnSpc>
              <a:spcBef>
                <a:spcPts val="0"/>
              </a:spcBef>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①「定期巡回・小多機・看多機の事業所が、市町村の区域にある場合」もしくは「定期巡回・小多機・看多機の公募指定を行っている」</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144000" indent="-144000" algn="l">
              <a:lnSpc>
                <a:spcPct val="100000"/>
              </a:lnSpc>
              <a:spcBef>
                <a:spcPts val="0"/>
              </a:spcBef>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②「市町村または日常生活圏域における訪問介護・通所介護の量が、市町村事業計画で定める見込み量にすでに達している場合」もしくは「申請に係る指定によって見込み量を超えることになるとき」もしくは「計画の達成に支障を生じるおそれがある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3584848" y="5173742"/>
            <a:ext cx="3096424" cy="415498"/>
          </a:xfrm>
          <a:prstGeom prst="rect">
            <a:avLst/>
          </a:prstGeom>
          <a:noFill/>
          <a:ln>
            <a:solidFill>
              <a:schemeClr val="accent2"/>
            </a:solidFill>
          </a:ln>
        </p:spPr>
        <p:txBody>
          <a:bodyPr wrap="square" rtlCol="0">
            <a:spAutoFit/>
          </a:bodyPr>
          <a:lstStyle/>
          <a:p>
            <a:pPr algn="l">
              <a:lnSpc>
                <a:spcPct val="100000"/>
              </a:lnSpc>
              <a:spcBef>
                <a:spcPts val="0"/>
              </a:spcBef>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定期巡回等の公募制を実施している、もしくは、事業所が整備されていないと、市町村協議制は実施できない</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円形吹き出し 12"/>
          <p:cNvSpPr/>
          <p:nvPr/>
        </p:nvSpPr>
        <p:spPr bwMode="auto">
          <a:xfrm>
            <a:off x="56456" y="2887627"/>
            <a:ext cx="1548172" cy="585302"/>
          </a:xfrm>
          <a:prstGeom prst="wedgeEllipseCallout">
            <a:avLst>
              <a:gd name="adj1" fmla="val 57524"/>
              <a:gd name="adj2" fmla="val 69010"/>
            </a:avLst>
          </a:prstGeom>
          <a:solidFill>
            <a:schemeClr val="accent1">
              <a:lumMod val="20000"/>
              <a:lumOff val="8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72480" y="2923927"/>
            <a:ext cx="1241841" cy="577081"/>
          </a:xfrm>
          <a:prstGeom prst="rect">
            <a:avLst/>
          </a:prstGeom>
          <a:noFill/>
        </p:spPr>
        <p:txBody>
          <a:bodyPr wrap="square" rtlCol="0">
            <a:spAutoFit/>
          </a:bodyPr>
          <a:lstStyle/>
          <a:p>
            <a:pPr algn="l">
              <a:lnSpc>
                <a:spcPct val="100000"/>
              </a:lnSpc>
              <a:spcBef>
                <a:spcPts val="0"/>
              </a:spcBef>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質の高い</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事業者</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、定期巡回等に</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参入してほしい！</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円形吹き出し 33"/>
          <p:cNvSpPr/>
          <p:nvPr/>
        </p:nvSpPr>
        <p:spPr bwMode="auto">
          <a:xfrm>
            <a:off x="3152800" y="3472007"/>
            <a:ext cx="1936440" cy="585302"/>
          </a:xfrm>
          <a:prstGeom prst="wedgeEllipseCallout">
            <a:avLst>
              <a:gd name="adj1" fmla="val 10768"/>
              <a:gd name="adj2" fmla="val 105896"/>
            </a:avLst>
          </a:prstGeom>
          <a:solidFill>
            <a:schemeClr val="accent1">
              <a:lumMod val="20000"/>
              <a:lumOff val="8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3296816" y="3499991"/>
            <a:ext cx="1720416" cy="577081"/>
          </a:xfrm>
          <a:prstGeom prst="rect">
            <a:avLst/>
          </a:prstGeom>
          <a:noFill/>
        </p:spPr>
        <p:txBody>
          <a:bodyPr wrap="square" rtlCol="0">
            <a:spAutoFit/>
          </a:bodyPr>
          <a:lstStyle/>
          <a:p>
            <a:pPr algn="l">
              <a:lnSpc>
                <a:spcPct val="100000"/>
              </a:lnSpc>
              <a:spcBef>
                <a:spcPts val="0"/>
              </a:spcBef>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訪問介護・通所介護の供給が過剰になると、定期巡回等の利用者が伸びない</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3296816" y="4992075"/>
            <a:ext cx="1152128" cy="237125"/>
          </a:xfrm>
          <a:prstGeom prst="rect">
            <a:avLst/>
          </a:prstGeom>
          <a:solidFill>
            <a:schemeClr val="accent2"/>
          </a:solidFill>
        </p:spPr>
        <p:txBody>
          <a:bodyPr wrap="square" rtlCol="0" anchor="ctr" anchorCtr="1">
            <a:noAutofit/>
          </a:bodyPr>
          <a:lstStyle/>
          <a:p>
            <a:pPr marL="72000" indent="-72000" algn="l">
              <a:lnSpc>
                <a:spcPct val="100000"/>
              </a:lnSpc>
            </a:pPr>
            <a:r>
              <a:rPr lang="ja-JP" altLang="en-US"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実施上のポイント</a:t>
            </a:r>
            <a:endParaRPr kumimoji="1"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378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5048" y="3645024"/>
            <a:ext cx="3960813"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528" y="3614465"/>
            <a:ext cx="3959225"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タイトル 1"/>
          <p:cNvSpPr txBox="1">
            <a:spLocks/>
          </p:cNvSpPr>
          <p:nvPr/>
        </p:nvSpPr>
        <p:spPr bwMode="auto">
          <a:xfrm>
            <a:off x="346075" y="631312"/>
            <a:ext cx="9061450"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400" b="1" dirty="0" smtClean="0">
                <a:solidFill>
                  <a:prstClr val="black"/>
                </a:solidFill>
                <a:latin typeface="メイリオ" pitchFamily="50" charset="-128"/>
                <a:ea typeface="メイリオ" pitchFamily="50" charset="-128"/>
                <a:cs typeface="メイリオ" pitchFamily="50" charset="-128"/>
              </a:rPr>
              <a:t>市町村と都道府県による「総量規制」</a:t>
            </a:r>
            <a:endParaRPr lang="ja-JP" altLang="en-US" sz="2400" b="1" dirty="0">
              <a:solidFill>
                <a:prstClr val="black"/>
              </a:solidFill>
              <a:latin typeface="メイリオ" pitchFamily="50" charset="-128"/>
              <a:ea typeface="メイリオ" pitchFamily="50" charset="-128"/>
              <a:cs typeface="メイリオ" pitchFamily="50" charset="-128"/>
            </a:endParaRPr>
          </a:p>
        </p:txBody>
      </p:sp>
      <p:sp>
        <p:nvSpPr>
          <p:cNvPr id="4" name="正方形/長方形 3"/>
          <p:cNvSpPr/>
          <p:nvPr/>
        </p:nvSpPr>
        <p:spPr bwMode="auto">
          <a:xfrm>
            <a:off x="5745088" y="0"/>
            <a:ext cx="4160912" cy="404664"/>
          </a:xfrm>
          <a:prstGeom prst="rect">
            <a:avLst/>
          </a:prstGeom>
          <a:solidFill>
            <a:schemeClr val="accent2">
              <a:lumMod val="40000"/>
              <a:lumOff val="6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400" b="1" i="0" u="none" strike="noStrike" normalizeH="0" baseline="0"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地域密着型サービスの独自施策</a:t>
            </a:r>
          </a:p>
        </p:txBody>
      </p:sp>
      <p:sp>
        <p:nvSpPr>
          <p:cNvPr id="5" name="テキスト ボックス 4"/>
          <p:cNvSpPr txBox="1"/>
          <p:nvPr/>
        </p:nvSpPr>
        <p:spPr>
          <a:xfrm>
            <a:off x="416496" y="2018146"/>
            <a:ext cx="1584233" cy="253916"/>
          </a:xfrm>
          <a:prstGeom prst="rect">
            <a:avLst/>
          </a:prstGeom>
          <a:solidFill>
            <a:schemeClr val="accent2">
              <a:lumMod val="20000"/>
              <a:lumOff val="80000"/>
            </a:schemeClr>
          </a:solidFill>
        </p:spPr>
        <p:txBody>
          <a:bodyPr wrap="square" rtlCol="0">
            <a:spAutoFit/>
          </a:bodyPr>
          <a:lstStyle/>
          <a:p>
            <a:pPr marL="72000" indent="-72000" algn="l">
              <a:lnSpc>
                <a:spcPct val="1000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指定</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拒否ができるサービス</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16496" y="2276872"/>
            <a:ext cx="4392488" cy="600164"/>
          </a:xfrm>
          <a:prstGeom prst="rect">
            <a:avLst/>
          </a:prstGeom>
          <a:noFill/>
        </p:spPr>
        <p:txBody>
          <a:bodyPr wrap="square" rtlCol="0">
            <a:spAutoFit/>
          </a:bodyPr>
          <a:lstStyle/>
          <a:p>
            <a:pPr marL="72000" indent="-72000" algn="l">
              <a:lnSpc>
                <a:spcPct val="100000"/>
              </a:lnSpc>
              <a:spcBef>
                <a:spcPts val="0"/>
              </a:spcBef>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・認知症対応型共同生活介護</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72000" indent="-72000" algn="l">
              <a:lnSpc>
                <a:spcPct val="100000"/>
              </a:lnSpc>
              <a:spcBef>
                <a:spcPts val="0"/>
              </a:spcBef>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・地域密着型特定施設</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72000" indent="-72000" algn="l">
              <a:lnSpc>
                <a:spcPct val="100000"/>
              </a:lnSpc>
              <a:spcBef>
                <a:spcPts val="0"/>
              </a:spcBef>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・地域密着型介護老人福祉施設</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169024" y="2043004"/>
            <a:ext cx="2104852" cy="253916"/>
          </a:xfrm>
          <a:prstGeom prst="rect">
            <a:avLst/>
          </a:prstGeom>
          <a:solidFill>
            <a:schemeClr val="accent2">
              <a:lumMod val="20000"/>
              <a:lumOff val="80000"/>
            </a:schemeClr>
          </a:solidFill>
        </p:spPr>
        <p:txBody>
          <a:bodyPr wrap="square" rtlCol="0">
            <a:spAutoFit/>
          </a:bodyPr>
          <a:lstStyle/>
          <a:p>
            <a:pPr marL="72000" indent="-72000" algn="l">
              <a:lnSpc>
                <a:spcPct val="1000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指定・許可の拒否ができるサービス</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094039" y="2285416"/>
            <a:ext cx="4392488" cy="769441"/>
          </a:xfrm>
          <a:prstGeom prst="rect">
            <a:avLst/>
          </a:prstGeom>
          <a:noFill/>
        </p:spPr>
        <p:txBody>
          <a:bodyPr wrap="square" rtlCol="0">
            <a:spAutoFit/>
          </a:bodyPr>
          <a:lstStyle/>
          <a:p>
            <a:pPr marL="72000" indent="-72000" algn="l">
              <a:lnSpc>
                <a:spcPct val="100000"/>
              </a:lnSpc>
              <a:spcBef>
                <a:spcPts val="0"/>
              </a:spcBef>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・介護老人福祉施設</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72000" indent="-72000" algn="l">
              <a:lnSpc>
                <a:spcPct val="100000"/>
              </a:lnSpc>
              <a:spcBef>
                <a:spcPts val="0"/>
              </a:spcBef>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・介護老人保健施設</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72000" indent="-72000" algn="l">
              <a:lnSpc>
                <a:spcPct val="100000"/>
              </a:lnSpc>
              <a:spcBef>
                <a:spcPts val="0"/>
              </a:spcBef>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・介護専用型特定施設</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72000" indent="-72000" algn="l">
              <a:lnSpc>
                <a:spcPct val="100000"/>
              </a:lnSpc>
              <a:spcBef>
                <a:spcPts val="0"/>
              </a:spcBef>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・混合型特定施設</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47464" y="1196752"/>
            <a:ext cx="503709" cy="253916"/>
          </a:xfrm>
          <a:prstGeom prst="rect">
            <a:avLst/>
          </a:prstGeom>
          <a:solidFill>
            <a:schemeClr val="accent2">
              <a:lumMod val="20000"/>
              <a:lumOff val="80000"/>
            </a:schemeClr>
          </a:solidFill>
        </p:spPr>
        <p:txBody>
          <a:bodyPr wrap="square" rtlCol="0">
            <a:spAutoFit/>
          </a:bodyPr>
          <a:lstStyle/>
          <a:p>
            <a:pPr marL="72000" indent="-72000" algn="l">
              <a:lnSpc>
                <a:spcPct val="1000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趣旨</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848544" y="1124744"/>
            <a:ext cx="8802653" cy="430887"/>
          </a:xfrm>
          <a:prstGeom prst="rect">
            <a:avLst/>
          </a:prstGeom>
          <a:no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spcBef>
                <a:spcPts val="0"/>
              </a:spcBef>
            </a:pPr>
            <a:r>
              <a:rPr lang="ja-JP" altLang="en-US" dirty="0" smtClean="0"/>
              <a:t>施設・居住系サービスの供給過剰を防ぐため、市町村・都道府県は、市町村介護保険事業計画、都道府県介護保険事業支援計画の達成に支障を生じるおそれがある場合は、それぞれが指定権限を有するサービスの指定を拒否することができる</a:t>
            </a:r>
            <a:endParaRPr lang="ja-JP" altLang="en-US" dirty="0"/>
          </a:p>
        </p:txBody>
      </p:sp>
      <p:sp>
        <p:nvSpPr>
          <p:cNvPr id="13" name="テキスト ボックス 12"/>
          <p:cNvSpPr txBox="1"/>
          <p:nvPr/>
        </p:nvSpPr>
        <p:spPr>
          <a:xfrm>
            <a:off x="416496" y="3030104"/>
            <a:ext cx="1440000" cy="253916"/>
          </a:xfrm>
          <a:prstGeom prst="rect">
            <a:avLst/>
          </a:prstGeom>
          <a:solidFill>
            <a:schemeClr val="accent2">
              <a:lumMod val="20000"/>
              <a:lumOff val="80000"/>
            </a:schemeClr>
          </a:solidFill>
        </p:spPr>
        <p:txBody>
          <a:bodyPr wrap="square" rtlCol="0">
            <a:spAutoFit/>
          </a:bodyPr>
          <a:lstStyle/>
          <a:p>
            <a:pPr marL="72000" indent="-72000" algn="l">
              <a:lnSpc>
                <a:spcPct val="1000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指定拒否が</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できる条件</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80728" y="4751566"/>
            <a:ext cx="4473649" cy="261610"/>
          </a:xfrm>
          <a:prstGeom prst="rect">
            <a:avLst/>
          </a:prstGeom>
          <a:noFill/>
        </p:spPr>
        <p:txBody>
          <a:bodyPr wrap="square" rtlCol="0">
            <a:spAutoFit/>
          </a:bodyPr>
          <a:lstStyle/>
          <a:p>
            <a:pPr algn="l">
              <a:lnSpc>
                <a:spcPct val="100000"/>
              </a:lnSpc>
              <a:spcBef>
                <a:spcPts val="300"/>
              </a:spcBef>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②市町村介護保険事業計画の達成に支障を生じるおそれがあると認めるとき</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380728" y="3284984"/>
            <a:ext cx="4284240" cy="430887"/>
          </a:xfrm>
          <a:prstGeom prst="rect">
            <a:avLst/>
          </a:prstGeom>
          <a:noFill/>
        </p:spPr>
        <p:txBody>
          <a:bodyPr wrap="square" rtlCol="0">
            <a:spAutoFit/>
          </a:bodyPr>
          <a:lstStyle/>
          <a:p>
            <a:pPr marL="144000" indent="-144000" algn="l">
              <a:lnSpc>
                <a:spcPct val="100000"/>
              </a:lnSpc>
              <a:spcBef>
                <a:spcPts val="300"/>
              </a:spcBef>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①既に以下の状態になっているか、または当該事業者の指定により以下の状態となるとき</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16496" y="5611887"/>
            <a:ext cx="4392488" cy="769441"/>
          </a:xfrm>
          <a:prstGeom prst="rect">
            <a:avLst/>
          </a:prstGeom>
          <a:no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a:spcBef>
                <a:spcPts val="0"/>
              </a:spcBef>
            </a:pPr>
            <a:r>
              <a:rPr lang="ja-JP" altLang="en-US" dirty="0" smtClean="0"/>
              <a:t>・事業計画に</a:t>
            </a:r>
            <a:r>
              <a:rPr lang="ja-JP" altLang="en-US" b="1" dirty="0" smtClean="0"/>
              <a:t>「必要利用定員総数」</a:t>
            </a:r>
            <a:r>
              <a:rPr lang="ja-JP" altLang="en-US" dirty="0" smtClean="0"/>
              <a:t>を定める</a:t>
            </a:r>
            <a:endParaRPr lang="en-US" altLang="ja-JP" dirty="0" smtClean="0"/>
          </a:p>
          <a:p>
            <a:pPr>
              <a:spcBef>
                <a:spcPts val="0"/>
              </a:spcBef>
            </a:pPr>
            <a:r>
              <a:rPr lang="ja-JP" altLang="en-US" dirty="0" smtClean="0"/>
              <a:t>・ルールを決める（先着順とする、一定期間に申請があった事業者を評価して優先順位をつける等）</a:t>
            </a:r>
            <a:endParaRPr lang="en-US" altLang="ja-JP" dirty="0" smtClean="0"/>
          </a:p>
          <a:p>
            <a:pPr>
              <a:spcBef>
                <a:spcPts val="0"/>
              </a:spcBef>
            </a:pPr>
            <a:r>
              <a:rPr lang="ja-JP" altLang="en-US" dirty="0" smtClean="0"/>
              <a:t>・被保険者その他の関係者の意見を反映させる</a:t>
            </a:r>
            <a:endParaRPr lang="ja-JP" altLang="en-US" dirty="0"/>
          </a:p>
        </p:txBody>
      </p:sp>
      <p:sp>
        <p:nvSpPr>
          <p:cNvPr id="21" name="テキスト ボックス 20"/>
          <p:cNvSpPr txBox="1"/>
          <p:nvPr/>
        </p:nvSpPr>
        <p:spPr>
          <a:xfrm>
            <a:off x="416496" y="5373090"/>
            <a:ext cx="1869232" cy="253916"/>
          </a:xfrm>
          <a:prstGeom prst="rect">
            <a:avLst/>
          </a:prstGeom>
          <a:solidFill>
            <a:schemeClr val="accent2">
              <a:lumMod val="20000"/>
              <a:lumOff val="80000"/>
            </a:schemeClr>
          </a:solidFill>
        </p:spPr>
        <p:txBody>
          <a:bodyPr wrap="square" rtlCol="0">
            <a:spAutoFit/>
          </a:bodyPr>
          <a:lstStyle/>
          <a:p>
            <a:pPr marL="72000" indent="-72000" algn="l">
              <a:lnSpc>
                <a:spcPct val="1000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市町村がしなくてはいけないこと</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a:off x="344488" y="1556792"/>
            <a:ext cx="4464496" cy="4896544"/>
            <a:chOff x="344488" y="1556792"/>
            <a:chExt cx="4464496" cy="4896544"/>
          </a:xfrm>
        </p:grpSpPr>
        <p:sp>
          <p:nvSpPr>
            <p:cNvPr id="7" name="正方形/長方形 6"/>
            <p:cNvSpPr/>
            <p:nvPr/>
          </p:nvSpPr>
          <p:spPr bwMode="auto">
            <a:xfrm>
              <a:off x="347464" y="1556792"/>
              <a:ext cx="4461520" cy="389346"/>
            </a:xfrm>
            <a:prstGeom prst="rect">
              <a:avLst/>
            </a:prstGeom>
            <a:solidFill>
              <a:schemeClr val="bg1"/>
            </a:solidFill>
            <a:ln w="15875" cap="flat" cmpd="sng" algn="ctr">
              <a:solidFill>
                <a:schemeClr val="accent2">
                  <a:lumMod val="60000"/>
                  <a:lumOff val="40000"/>
                </a:schemeClr>
              </a:solid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ja-JP" altLang="en-US" b="1"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市町村ができる「総量規制」</a:t>
              </a:r>
              <a:endParaRPr kumimoji="1" lang="en-US" altLang="ja-JP" b="1" i="0" u="none" strike="noStrike" normalizeH="0" baseline="0"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bwMode="auto">
            <a:xfrm>
              <a:off x="344488" y="1946138"/>
              <a:ext cx="4464496" cy="4507198"/>
            </a:xfrm>
            <a:prstGeom prst="rect">
              <a:avLst/>
            </a:prstGeom>
            <a:noFill/>
            <a:ln w="15875" cap="flat" cmpd="sng" algn="ctr">
              <a:solidFill>
                <a:schemeClr val="accent2">
                  <a:lumMod val="60000"/>
                  <a:lumOff val="40000"/>
                </a:schemeClr>
              </a:solidFill>
              <a:prstDash val="sysDot"/>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8" name="グループ化 17"/>
          <p:cNvGrpSpPr/>
          <p:nvPr/>
        </p:nvGrpSpPr>
        <p:grpSpPr>
          <a:xfrm>
            <a:off x="5025008" y="1556792"/>
            <a:ext cx="4464496" cy="3671247"/>
            <a:chOff x="5025008" y="1556792"/>
            <a:chExt cx="4464496" cy="3671247"/>
          </a:xfrm>
        </p:grpSpPr>
        <p:sp>
          <p:nvSpPr>
            <p:cNvPr id="8" name="正方形/長方形 7"/>
            <p:cNvSpPr/>
            <p:nvPr/>
          </p:nvSpPr>
          <p:spPr bwMode="auto">
            <a:xfrm>
              <a:off x="5027984" y="1556792"/>
              <a:ext cx="4461520" cy="389346"/>
            </a:xfrm>
            <a:prstGeom prst="rect">
              <a:avLst/>
            </a:prstGeom>
            <a:solidFill>
              <a:schemeClr val="bg1"/>
            </a:solidFill>
            <a:ln w="15875" cap="flat" cmpd="sng" algn="ctr">
              <a:solidFill>
                <a:schemeClr val="accent2">
                  <a:lumMod val="60000"/>
                  <a:lumOff val="40000"/>
                </a:schemeClr>
              </a:solid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ja-JP" altLang="en-US" b="1"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都道府県</a:t>
              </a:r>
              <a:r>
                <a:rPr lang="ja-JP" altLang="en-US" b="1"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ができる「総量規制」</a:t>
              </a:r>
              <a:endParaRPr kumimoji="1" lang="en-US" altLang="ja-JP" b="1" i="0" u="none" strike="noStrike" normalizeH="0" baseline="0"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bwMode="auto">
            <a:xfrm>
              <a:off x="5025008" y="1946138"/>
              <a:ext cx="4464496" cy="3281901"/>
            </a:xfrm>
            <a:prstGeom prst="rect">
              <a:avLst/>
            </a:prstGeom>
            <a:noFill/>
            <a:ln w="15875" cap="flat" cmpd="sng" algn="ctr">
              <a:solidFill>
                <a:schemeClr val="accent2">
                  <a:lumMod val="60000"/>
                  <a:lumOff val="40000"/>
                </a:schemeClr>
              </a:solidFill>
              <a:prstDash val="sysDot"/>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 name="グループ化 1"/>
          <p:cNvGrpSpPr/>
          <p:nvPr/>
        </p:nvGrpSpPr>
        <p:grpSpPr>
          <a:xfrm>
            <a:off x="2864768" y="5058636"/>
            <a:ext cx="1872208" cy="625570"/>
            <a:chOff x="2864768" y="5058636"/>
            <a:chExt cx="1872208" cy="625570"/>
          </a:xfrm>
        </p:grpSpPr>
        <p:sp>
          <p:nvSpPr>
            <p:cNvPr id="38" name="角丸四角形吹き出し 37"/>
            <p:cNvSpPr/>
            <p:nvPr/>
          </p:nvSpPr>
          <p:spPr bwMode="auto">
            <a:xfrm>
              <a:off x="2864768" y="5058636"/>
              <a:ext cx="1800200" cy="585302"/>
            </a:xfrm>
            <a:prstGeom prst="wedgeRoundRectCallout">
              <a:avLst>
                <a:gd name="adj1" fmla="val -40939"/>
                <a:gd name="adj2" fmla="val 61974"/>
                <a:gd name="adj3" fmla="val 16667"/>
              </a:avLst>
            </a:prstGeom>
            <a:solidFill>
              <a:schemeClr val="accent1">
                <a:lumMod val="20000"/>
                <a:lumOff val="8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016560" y="5060958"/>
              <a:ext cx="1720416" cy="623248"/>
            </a:xfrm>
            <a:prstGeom prst="rect">
              <a:avLst/>
            </a:prstGeom>
            <a:noFill/>
          </p:spPr>
          <p:txBody>
            <a:bodyPr wrap="square" rtlCol="0">
              <a:spAutoFit/>
            </a:bodyPr>
            <a:lstStyle/>
            <a:p>
              <a:pPr algn="l">
                <a:lnSpc>
                  <a:spcPct val="100000"/>
                </a:lnSpc>
                <a:spcBef>
                  <a:spcPts val="0"/>
                </a:spcBef>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「見込量」</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ではなく、</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pPr>
              <a:r>
                <a:rPr kumimoji="1"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「必要利用定員総数」</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を</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計画に定める必要がある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3" name="テキスト ボックス 42"/>
          <p:cNvSpPr txBox="1"/>
          <p:nvPr/>
        </p:nvSpPr>
        <p:spPr>
          <a:xfrm>
            <a:off x="5204792" y="3030104"/>
            <a:ext cx="1440000" cy="253916"/>
          </a:xfrm>
          <a:prstGeom prst="rect">
            <a:avLst/>
          </a:prstGeom>
          <a:solidFill>
            <a:schemeClr val="accent2">
              <a:lumMod val="20000"/>
              <a:lumOff val="80000"/>
            </a:schemeClr>
          </a:solidFill>
        </p:spPr>
        <p:txBody>
          <a:bodyPr wrap="square" rtlCol="0">
            <a:spAutoFit/>
          </a:bodyPr>
          <a:lstStyle/>
          <a:p>
            <a:pPr marL="72000" indent="-72000" algn="l">
              <a:lnSpc>
                <a:spcPct val="1000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指定拒否が</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できる条件</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5169024" y="4797152"/>
            <a:ext cx="4473649" cy="430887"/>
          </a:xfrm>
          <a:prstGeom prst="rect">
            <a:avLst/>
          </a:prstGeom>
          <a:noFill/>
        </p:spPr>
        <p:txBody>
          <a:bodyPr wrap="square" rtlCol="0">
            <a:spAutoFit/>
          </a:bodyPr>
          <a:lstStyle>
            <a:defPPr>
              <a:defRPr lang="ja-JP"/>
            </a:defPPr>
            <a:lvl1pPr marL="144000" indent="-144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②都道府県介護保険事業支援計画・都道府県老人福祉計画の達成に</a:t>
            </a:r>
            <a:r>
              <a:rPr lang="ja-JP" altLang="en-US" dirty="0" smtClean="0"/>
              <a:t>、支障を</a:t>
            </a:r>
            <a:r>
              <a:rPr lang="ja-JP" altLang="en-US" dirty="0"/>
              <a:t>生じるおそれがあると認めるとき</a:t>
            </a:r>
          </a:p>
        </p:txBody>
      </p:sp>
      <p:sp>
        <p:nvSpPr>
          <p:cNvPr id="45" name="テキスト ボックス 44"/>
          <p:cNvSpPr txBox="1"/>
          <p:nvPr/>
        </p:nvSpPr>
        <p:spPr>
          <a:xfrm>
            <a:off x="6644952" y="3033952"/>
            <a:ext cx="3006245" cy="246221"/>
          </a:xfrm>
          <a:prstGeom prst="rect">
            <a:avLst/>
          </a:prstGeom>
          <a:noFill/>
        </p:spPr>
        <p:txBody>
          <a:bodyPr wrap="square" rtlCol="0">
            <a:spAutoFit/>
          </a:bodyPr>
          <a:lstStyle/>
          <a:p>
            <a:pPr marL="72000" indent="-72000" algn="l">
              <a:lnSpc>
                <a:spcPct val="100000"/>
              </a:lnSpc>
              <a:spcBef>
                <a:spcPts val="300"/>
              </a:spcBef>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次の①か②のいずれかに該当する場合</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5169024" y="3284984"/>
            <a:ext cx="4284240" cy="430887"/>
          </a:xfrm>
          <a:prstGeom prst="rect">
            <a:avLst/>
          </a:prstGeom>
          <a:noFill/>
        </p:spPr>
        <p:txBody>
          <a:bodyPr wrap="square" rtlCol="0">
            <a:spAutoFit/>
          </a:bodyPr>
          <a:lstStyle/>
          <a:p>
            <a:pPr marL="144000" indent="-144000" algn="l">
              <a:lnSpc>
                <a:spcPct val="100000"/>
              </a:lnSpc>
              <a:spcBef>
                <a:spcPts val="300"/>
              </a:spcBef>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①既に以下の状態になっているか、または当該事業者の指定により以下の状態となるとき</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097016" y="5733256"/>
            <a:ext cx="4392488" cy="900246"/>
          </a:xfrm>
          <a:prstGeom prst="rect">
            <a:avLst/>
          </a:prstGeom>
          <a:noFill/>
        </p:spPr>
        <p:txBody>
          <a:bodyPr wrap="square" rtlCol="0">
            <a:spAutoFit/>
          </a:bodyPr>
          <a:lstStyle/>
          <a:p>
            <a:pPr marL="72000" indent="-72000" algn="l">
              <a:lnSpc>
                <a:spcPct val="100000"/>
              </a:lnSpc>
              <a:spcBef>
                <a:spcPts val="300"/>
              </a:spcBef>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・都道府県による対象サービスの指定・許可に対し、</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市町村は、事業計画との調整を図る見地からの意見を提出できる</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72000" indent="-72000" algn="l">
              <a:lnSpc>
                <a:spcPct val="100000"/>
              </a:lnSpc>
              <a:spcBef>
                <a:spcPts val="300"/>
              </a:spcBef>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市町村が地域密着型特定施設を指定する際、都道府県事業支援計画で定める、その区域の介護専用型特定施設の必要利用定員総数を超える等の場合は、都道府県は市町村に対し必要な助言または勧告ができる</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5097016" y="5301208"/>
            <a:ext cx="4392488" cy="432048"/>
            <a:chOff x="5097016" y="5301208"/>
            <a:chExt cx="4392488" cy="432048"/>
          </a:xfrm>
        </p:grpSpPr>
        <p:sp>
          <p:nvSpPr>
            <p:cNvPr id="70" name="テキスト ボックス 69"/>
            <p:cNvSpPr txBox="1"/>
            <p:nvPr/>
          </p:nvSpPr>
          <p:spPr>
            <a:xfrm>
              <a:off x="5773211" y="5302369"/>
              <a:ext cx="3716293" cy="430887"/>
            </a:xfrm>
            <a:prstGeom prst="rect">
              <a:avLst/>
            </a:prstGeom>
            <a:noFill/>
            <a:ln>
              <a:solidFill>
                <a:schemeClr val="bg1">
                  <a:lumMod val="85000"/>
                </a:schemeClr>
              </a:solidFill>
            </a:ln>
          </p:spPr>
          <p:txBody>
            <a:bodyPr wrap="square" rtlCol="0">
              <a:spAutoFit/>
            </a:bodyPr>
            <a:lstStyle/>
            <a:p>
              <a:pPr algn="l">
                <a:lnSpc>
                  <a:spcPct val="100000"/>
                </a:lnSpc>
                <a:spcBef>
                  <a:spcPts val="300"/>
                </a:spcBef>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都道府県と市町村</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は、互いの指定・許可に対し、意見や助言をすることができる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5097016" y="5301208"/>
              <a:ext cx="720000" cy="237125"/>
            </a:xfrm>
            <a:prstGeom prst="roundRect">
              <a:avLst>
                <a:gd name="adj" fmla="val 50000"/>
              </a:avLst>
            </a:prstGeom>
            <a:solidFill>
              <a:srgbClr val="DCE6F2"/>
            </a:solidFill>
          </p:spPr>
          <p:txBody>
            <a:bodyPr wrap="square" rtlCol="0" anchor="ctr" anchorCtr="1">
              <a:noAutofit/>
            </a:bodyPr>
            <a:lstStyle/>
            <a:p>
              <a:pPr marL="72000" indent="-72000" algn="l">
                <a:lnSpc>
                  <a:spcPct val="1000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さらに、</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1" name="テキスト ボックス 50"/>
          <p:cNvSpPr txBox="1"/>
          <p:nvPr/>
        </p:nvSpPr>
        <p:spPr>
          <a:xfrm>
            <a:off x="1862050" y="3033952"/>
            <a:ext cx="3006245" cy="246221"/>
          </a:xfrm>
          <a:prstGeom prst="rect">
            <a:avLst/>
          </a:prstGeom>
          <a:noFill/>
        </p:spPr>
        <p:txBody>
          <a:bodyPr wrap="square" rtlCol="0">
            <a:spAutoFit/>
          </a:bodyPr>
          <a:lstStyle/>
          <a:p>
            <a:pPr marL="72000" indent="-72000" algn="l">
              <a:lnSpc>
                <a:spcPct val="100000"/>
              </a:lnSpc>
              <a:spcBef>
                <a:spcPts val="300"/>
              </a:spcBef>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次の①か②のいずれかに該当する場合</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78568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1"/>
          <p:cNvSpPr txBox="1">
            <a:spLocks/>
          </p:cNvSpPr>
          <p:nvPr/>
        </p:nvSpPr>
        <p:spPr bwMode="auto">
          <a:xfrm>
            <a:off x="346075" y="631312"/>
            <a:ext cx="9061450"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400" b="1" dirty="0" smtClean="0">
                <a:solidFill>
                  <a:prstClr val="black"/>
                </a:solidFill>
                <a:latin typeface="メイリオ" pitchFamily="50" charset="-128"/>
                <a:ea typeface="メイリオ" pitchFamily="50" charset="-128"/>
                <a:cs typeface="メイリオ" pitchFamily="50" charset="-128"/>
              </a:rPr>
              <a:t>「市町村独自報酬」（加算方式）と「単価引き下げ」</a:t>
            </a:r>
            <a:endParaRPr lang="ja-JP" altLang="en-US" sz="2400" b="1" dirty="0">
              <a:solidFill>
                <a:prstClr val="black"/>
              </a:solidFill>
              <a:latin typeface="メイリオ" pitchFamily="50" charset="-128"/>
              <a:ea typeface="メイリオ" pitchFamily="50" charset="-128"/>
              <a:cs typeface="メイリオ" pitchFamily="50" charset="-128"/>
            </a:endParaRPr>
          </a:p>
        </p:txBody>
      </p:sp>
      <p:sp>
        <p:nvSpPr>
          <p:cNvPr id="6" name="正方形/長方形 5"/>
          <p:cNvSpPr/>
          <p:nvPr/>
        </p:nvSpPr>
        <p:spPr bwMode="auto">
          <a:xfrm>
            <a:off x="5745088" y="0"/>
            <a:ext cx="4160912" cy="404664"/>
          </a:xfrm>
          <a:prstGeom prst="rect">
            <a:avLst/>
          </a:prstGeom>
          <a:solidFill>
            <a:schemeClr val="accent2">
              <a:lumMod val="40000"/>
              <a:lumOff val="6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400" b="1" i="0" u="none" strike="noStrike" normalizeH="0" baseline="0"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地域密着型サービスの独自施策</a:t>
            </a:r>
          </a:p>
        </p:txBody>
      </p:sp>
      <p:sp>
        <p:nvSpPr>
          <p:cNvPr id="15" name="テキスト ボックス 14"/>
          <p:cNvSpPr txBox="1"/>
          <p:nvPr/>
        </p:nvSpPr>
        <p:spPr>
          <a:xfrm>
            <a:off x="347465" y="2651685"/>
            <a:ext cx="2230759" cy="415498"/>
          </a:xfrm>
          <a:prstGeom prst="rect">
            <a:avLst/>
          </a:prstGeom>
          <a:solidFill>
            <a:schemeClr val="accent2">
              <a:lumMod val="20000"/>
              <a:lumOff val="80000"/>
            </a:schemeClr>
          </a:solidFill>
        </p:spPr>
        <p:txBody>
          <a:bodyPr wrap="square" rtlCol="0">
            <a:spAutoFit/>
          </a:bodyPr>
          <a:lstStyle/>
          <a:p>
            <a:pPr indent="-72000" algn="l">
              <a:lnSpc>
                <a:spcPct val="100000"/>
              </a:lnSpc>
              <a:spcBef>
                <a:spcPts val="0"/>
              </a:spcBef>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対象サービスと算定できる単位数</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indent="-72000" algn="l">
              <a:lnSpc>
                <a:spcPct val="100000"/>
              </a:lnSpc>
              <a:spcBef>
                <a:spcPts val="0"/>
              </a:spcBef>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（利用者１人あたりの月の単位数）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16495" y="3102951"/>
            <a:ext cx="4392489" cy="769441"/>
          </a:xfrm>
          <a:prstGeom prst="rect">
            <a:avLst/>
          </a:prstGeom>
          <a:noFill/>
        </p:spPr>
        <p:txBody>
          <a:bodyPr wrap="square" rtlCol="0">
            <a:spAutoFit/>
          </a:bodyPr>
          <a:lstStyle/>
          <a:p>
            <a:pPr marL="72000" indent="-72000" algn="l">
              <a:lnSpc>
                <a:spcPct val="100000"/>
              </a:lnSpc>
              <a:spcBef>
                <a:spcPts val="0"/>
              </a:spcBef>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・定期巡回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単位</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72000" indent="-72000" algn="l">
              <a:lnSpc>
                <a:spcPct val="100000"/>
              </a:lnSpc>
              <a:spcBef>
                <a:spcPts val="0"/>
              </a:spcBef>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・夜間対応型訪問介護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300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単位</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72000" indent="-72000" algn="l">
              <a:lnSpc>
                <a:spcPct val="100000"/>
              </a:lnSpc>
              <a:spcBef>
                <a:spcPts val="0"/>
              </a:spcBef>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・小多機・看多機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単位</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72000" indent="-72000" algn="l">
              <a:lnSpc>
                <a:spcPct val="100000"/>
              </a:lnSpc>
              <a:spcBef>
                <a:spcPts val="0"/>
              </a:spcBef>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すべて</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単位きざみ</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16496" y="4197844"/>
            <a:ext cx="4392488" cy="938719"/>
          </a:xfrm>
          <a:prstGeom prst="rect">
            <a:avLst/>
          </a:prstGeom>
          <a:no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a:spcBef>
                <a:spcPts val="0"/>
              </a:spcBef>
            </a:pPr>
            <a:r>
              <a:rPr lang="ja-JP" altLang="en-US" dirty="0" smtClean="0"/>
              <a:t>・加算の要件と単位数の決定</a:t>
            </a:r>
            <a:endParaRPr lang="en-US" altLang="ja-JP" dirty="0" smtClean="0"/>
          </a:p>
          <a:p>
            <a:pPr>
              <a:spcBef>
                <a:spcPts val="0"/>
              </a:spcBef>
            </a:pPr>
            <a:r>
              <a:rPr lang="ja-JP" altLang="en-US" dirty="0" smtClean="0"/>
              <a:t>・上記にあたって、被保険者その他関係者の意見の反映、学識経験者の知見の活用</a:t>
            </a:r>
            <a:endParaRPr lang="en-US" altLang="ja-JP" dirty="0" smtClean="0"/>
          </a:p>
          <a:p>
            <a:pPr>
              <a:spcBef>
                <a:spcPts val="0"/>
              </a:spcBef>
            </a:pPr>
            <a:r>
              <a:rPr lang="ja-JP" altLang="en-US" dirty="0" smtClean="0"/>
              <a:t>・対象サービス事業者への周知</a:t>
            </a:r>
            <a:endParaRPr lang="en-US" altLang="ja-JP" dirty="0" smtClean="0"/>
          </a:p>
          <a:p>
            <a:pPr>
              <a:spcBef>
                <a:spcPts val="0"/>
              </a:spcBef>
            </a:pPr>
            <a:r>
              <a:rPr lang="ja-JP" altLang="en-US" dirty="0" smtClean="0"/>
              <a:t>・国民健康保険団体連合会への報告</a:t>
            </a:r>
            <a:endParaRPr lang="ja-JP" altLang="en-US" dirty="0"/>
          </a:p>
        </p:txBody>
      </p:sp>
      <p:sp>
        <p:nvSpPr>
          <p:cNvPr id="21" name="テキスト ボックス 20"/>
          <p:cNvSpPr txBox="1"/>
          <p:nvPr/>
        </p:nvSpPr>
        <p:spPr>
          <a:xfrm>
            <a:off x="347465" y="3908160"/>
            <a:ext cx="1869232" cy="253916"/>
          </a:xfrm>
          <a:prstGeom prst="rect">
            <a:avLst/>
          </a:prstGeom>
          <a:solidFill>
            <a:schemeClr val="accent2">
              <a:lumMod val="20000"/>
              <a:lumOff val="80000"/>
            </a:schemeClr>
          </a:solidFill>
        </p:spPr>
        <p:txBody>
          <a:bodyPr wrap="square" rtlCol="0">
            <a:spAutoFit/>
          </a:bodyPr>
          <a:lstStyle/>
          <a:p>
            <a:pPr marL="72000" indent="-72000" algn="l">
              <a:lnSpc>
                <a:spcPct val="1000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市町村がしなくてはいけないこと</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47464" y="1556792"/>
            <a:ext cx="503709" cy="253916"/>
          </a:xfrm>
          <a:prstGeom prst="rect">
            <a:avLst/>
          </a:prstGeom>
          <a:solidFill>
            <a:schemeClr val="accent2">
              <a:lumMod val="20000"/>
              <a:lumOff val="80000"/>
            </a:schemeClr>
          </a:solidFill>
        </p:spPr>
        <p:txBody>
          <a:bodyPr wrap="square" rtlCol="0">
            <a:spAutoFit/>
          </a:bodyPr>
          <a:lstStyle/>
          <a:p>
            <a:pPr marL="72000" indent="-72000" algn="l">
              <a:lnSpc>
                <a:spcPct val="1000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趣旨</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488504" y="5445224"/>
            <a:ext cx="4392488" cy="1107996"/>
          </a:xfrm>
          <a:prstGeom prst="rect">
            <a:avLst/>
          </a:prstGeom>
          <a:no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spcBef>
                <a:spcPts val="0"/>
              </a:spcBef>
            </a:pPr>
            <a:r>
              <a:rPr lang="ja-JP" altLang="en-US" dirty="0" smtClean="0"/>
              <a:t>質の高いサービスの整備、国の加算との整合性の観点から、以下の条件を満たす必要がある</a:t>
            </a:r>
            <a:endParaRPr lang="en-US" altLang="ja-JP" dirty="0" smtClean="0"/>
          </a:p>
          <a:p>
            <a:pPr>
              <a:spcBef>
                <a:spcPts val="0"/>
              </a:spcBef>
            </a:pPr>
            <a:r>
              <a:rPr lang="ja-JP" altLang="en-US" dirty="0" smtClean="0"/>
              <a:t>・加算方式とする</a:t>
            </a:r>
            <a:endParaRPr lang="en-US" altLang="ja-JP" dirty="0" smtClean="0"/>
          </a:p>
          <a:p>
            <a:pPr>
              <a:spcBef>
                <a:spcPts val="0"/>
              </a:spcBef>
            </a:pPr>
            <a:r>
              <a:rPr lang="ja-JP" altLang="en-US" dirty="0" smtClean="0"/>
              <a:t>・指定基準の内容を下回る要件にしてはならない</a:t>
            </a:r>
            <a:endParaRPr lang="en-US" altLang="ja-JP" dirty="0" smtClean="0"/>
          </a:p>
          <a:p>
            <a:pPr>
              <a:spcBef>
                <a:spcPts val="0"/>
              </a:spcBef>
            </a:pPr>
            <a:r>
              <a:rPr lang="ja-JP" altLang="en-US" dirty="0" smtClean="0"/>
              <a:t>・全国一律の介護報酬の加算要件を下回る要件を定める場合は、全国一律の加算の単位数を超えた単位数は設定できない</a:t>
            </a:r>
            <a:endParaRPr lang="ja-JP" altLang="en-US" dirty="0"/>
          </a:p>
        </p:txBody>
      </p:sp>
      <p:sp>
        <p:nvSpPr>
          <p:cNvPr id="27" name="テキスト ボックス 26"/>
          <p:cNvSpPr txBox="1"/>
          <p:nvPr/>
        </p:nvSpPr>
        <p:spPr>
          <a:xfrm>
            <a:off x="416496" y="1846476"/>
            <a:ext cx="2520280" cy="769441"/>
          </a:xfrm>
          <a:prstGeom prst="rect">
            <a:avLst/>
          </a:prstGeom>
          <a:no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spcBef>
                <a:spcPts val="0"/>
              </a:spcBef>
            </a:pPr>
            <a:r>
              <a:rPr lang="ja-JP" altLang="en-US" dirty="0" smtClean="0"/>
              <a:t>要支援</a:t>
            </a:r>
            <a:r>
              <a:rPr lang="ja-JP" altLang="en-US" dirty="0"/>
              <a:t>・介護者の在宅生活</a:t>
            </a:r>
            <a:r>
              <a:rPr lang="ja-JP" altLang="en-US" dirty="0" smtClean="0"/>
              <a:t>を支援</a:t>
            </a:r>
            <a:r>
              <a:rPr lang="ja-JP" altLang="en-US" dirty="0"/>
              <a:t>するサービスの整備を促進するため、市町村</a:t>
            </a:r>
            <a:r>
              <a:rPr lang="ja-JP" altLang="en-US" dirty="0" smtClean="0"/>
              <a:t>が国の加算に加えて、市町村独自の加算を設定することができる</a:t>
            </a:r>
            <a:endParaRPr lang="ja-JP" altLang="en-US" dirty="0"/>
          </a:p>
        </p:txBody>
      </p:sp>
      <p:sp>
        <p:nvSpPr>
          <p:cNvPr id="30" name="正方形/長方形 29"/>
          <p:cNvSpPr/>
          <p:nvPr/>
        </p:nvSpPr>
        <p:spPr bwMode="auto">
          <a:xfrm>
            <a:off x="347464" y="1124744"/>
            <a:ext cx="4461520" cy="389346"/>
          </a:xfrm>
          <a:prstGeom prst="rect">
            <a:avLst/>
          </a:prstGeom>
          <a:solidFill>
            <a:schemeClr val="bg1"/>
          </a:solidFill>
          <a:ln w="15875" cap="flat" cmpd="sng" algn="ctr">
            <a:solidFill>
              <a:schemeClr val="accent2">
                <a:lumMod val="60000"/>
                <a:lumOff val="40000"/>
              </a:schemeClr>
            </a:solid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b="1" i="0" u="none" strike="noStrike" normalizeH="0" baseline="0"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「独自報酬」とは？</a:t>
            </a:r>
          </a:p>
        </p:txBody>
      </p:sp>
      <p:sp>
        <p:nvSpPr>
          <p:cNvPr id="34" name="テキスト ボックス 33"/>
          <p:cNvSpPr txBox="1"/>
          <p:nvPr/>
        </p:nvSpPr>
        <p:spPr>
          <a:xfrm>
            <a:off x="347662" y="5172331"/>
            <a:ext cx="2520000" cy="237125"/>
          </a:xfrm>
          <a:prstGeom prst="roundRect">
            <a:avLst>
              <a:gd name="adj" fmla="val 50000"/>
            </a:avLst>
          </a:prstGeom>
          <a:solidFill>
            <a:schemeClr val="bg1">
              <a:lumMod val="85000"/>
            </a:schemeClr>
          </a:solidFill>
        </p:spPr>
        <p:txBody>
          <a:bodyPr wrap="square" rtlCol="0" anchor="ctr" anchorCtr="1">
            <a:noAutofit/>
          </a:bodyPr>
          <a:lstStyle/>
          <a:p>
            <a:pPr marL="72000" indent="-72000" algn="l">
              <a:lnSpc>
                <a:spcPct val="1000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要件と単位数は、自由に設定できるの？</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bwMode="auto">
          <a:xfrm>
            <a:off x="5027984" y="1124744"/>
            <a:ext cx="4461520" cy="389346"/>
          </a:xfrm>
          <a:prstGeom prst="rect">
            <a:avLst/>
          </a:prstGeom>
          <a:solidFill>
            <a:schemeClr val="bg1"/>
          </a:solidFill>
          <a:ln w="15875" cap="flat" cmpd="sng" algn="ctr">
            <a:solidFill>
              <a:schemeClr val="accent1">
                <a:lumMod val="60000"/>
                <a:lumOff val="40000"/>
              </a:schemeClr>
            </a:solid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b="1" i="0" u="none" strike="noStrike" normalizeH="0" baseline="0"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「単価引き下げ」とは？</a:t>
            </a:r>
          </a:p>
        </p:txBody>
      </p:sp>
      <p:sp>
        <p:nvSpPr>
          <p:cNvPr id="24" name="テキスト ボックス 23"/>
          <p:cNvSpPr txBox="1"/>
          <p:nvPr/>
        </p:nvSpPr>
        <p:spPr>
          <a:xfrm>
            <a:off x="5099992" y="1556792"/>
            <a:ext cx="503709" cy="253916"/>
          </a:xfrm>
          <a:prstGeom prst="rect">
            <a:avLst/>
          </a:prstGeom>
          <a:solidFill>
            <a:schemeClr val="accent1">
              <a:lumMod val="20000"/>
              <a:lumOff val="80000"/>
            </a:schemeClr>
          </a:solidFill>
        </p:spPr>
        <p:txBody>
          <a:bodyPr wrap="square" rtlCol="0">
            <a:spAutoFit/>
          </a:bodyPr>
          <a:lstStyle/>
          <a:p>
            <a:pPr marL="72000" indent="-72000" algn="l">
              <a:lnSpc>
                <a:spcPct val="1000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趣旨</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169024" y="1794482"/>
            <a:ext cx="2656520" cy="1107996"/>
          </a:xfrm>
          <a:prstGeom prst="rect">
            <a:avLst/>
          </a:prstGeom>
          <a:no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spcBef>
                <a:spcPts val="0"/>
              </a:spcBef>
            </a:pPr>
            <a:r>
              <a:rPr lang="ja-JP" altLang="en-US" dirty="0"/>
              <a:t>地域</a:t>
            </a:r>
            <a:r>
              <a:rPr lang="ja-JP" altLang="en-US" dirty="0" smtClean="0"/>
              <a:t>密着型サービスについては、市町村が報酬単価の引き下げをすることができる。単価の引き下げのみを行う場合は供給量のコントロールにつながるが、事業者の参入が難しい地域では、指定基準の緩和と組み合わせることで、供給量を確保することも考えられる</a:t>
            </a:r>
            <a:endParaRPr lang="ja-JP" altLang="en-US" dirty="0"/>
          </a:p>
        </p:txBody>
      </p:sp>
      <p:sp>
        <p:nvSpPr>
          <p:cNvPr id="37" name="テキスト ボックス 36"/>
          <p:cNvSpPr txBox="1"/>
          <p:nvPr/>
        </p:nvSpPr>
        <p:spPr>
          <a:xfrm>
            <a:off x="5099993" y="2886252"/>
            <a:ext cx="1080000" cy="253916"/>
          </a:xfrm>
          <a:prstGeom prst="rect">
            <a:avLst/>
          </a:prstGeom>
          <a:solidFill>
            <a:schemeClr val="accent1">
              <a:lumMod val="20000"/>
              <a:lumOff val="80000"/>
            </a:schemeClr>
          </a:solidFill>
        </p:spPr>
        <p:txBody>
          <a:bodyPr wrap="square" rtlCol="0">
            <a:spAutoFit/>
          </a:bodyPr>
          <a:lstStyle/>
          <a:p>
            <a:pPr indent="-72000" algn="l">
              <a:lnSpc>
                <a:spcPct val="100000"/>
              </a:lnSpc>
              <a:spcBef>
                <a:spcPts val="0"/>
              </a:spcBef>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対象サービス</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5169023" y="3123942"/>
            <a:ext cx="4392489" cy="261610"/>
          </a:xfrm>
          <a:prstGeom prst="rect">
            <a:avLst/>
          </a:prstGeom>
          <a:noFill/>
        </p:spPr>
        <p:txBody>
          <a:bodyPr wrap="square" rtlCol="0">
            <a:spAutoFit/>
          </a:bodyPr>
          <a:lstStyle/>
          <a:p>
            <a:pPr marL="72000" indent="-72000" algn="l">
              <a:lnSpc>
                <a:spcPct val="100000"/>
              </a:lnSpc>
              <a:spcBef>
                <a:spcPts val="0"/>
              </a:spcBef>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・すべての地域密着型サービス</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166047" y="3607016"/>
            <a:ext cx="4392488" cy="769441"/>
          </a:xfrm>
          <a:prstGeom prst="rect">
            <a:avLst/>
          </a:prstGeom>
          <a:no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a:spcBef>
                <a:spcPts val="0"/>
              </a:spcBef>
            </a:pPr>
            <a:r>
              <a:rPr lang="ja-JP" altLang="en-US" dirty="0" smtClean="0"/>
              <a:t>・単価の決定</a:t>
            </a:r>
            <a:endParaRPr lang="en-US" altLang="ja-JP" dirty="0" smtClean="0"/>
          </a:p>
          <a:p>
            <a:pPr>
              <a:spcBef>
                <a:spcPts val="0"/>
              </a:spcBef>
            </a:pPr>
            <a:r>
              <a:rPr lang="ja-JP" altLang="en-US" dirty="0" smtClean="0"/>
              <a:t>・地域密着型サービスの従事者に関する基準、設備基準、運営基準の設定</a:t>
            </a:r>
            <a:endParaRPr lang="en-US" altLang="ja-JP" dirty="0" smtClean="0"/>
          </a:p>
          <a:p>
            <a:pPr>
              <a:spcBef>
                <a:spcPts val="0"/>
              </a:spcBef>
            </a:pPr>
            <a:r>
              <a:rPr lang="ja-JP" altLang="en-US" dirty="0" smtClean="0"/>
              <a:t>・上記にあたって、被保険者その他関係者の意見の反映、学識経験者の知見の活用</a:t>
            </a:r>
            <a:endParaRPr lang="ja-JP" altLang="en-US" dirty="0"/>
          </a:p>
        </p:txBody>
      </p:sp>
      <p:sp>
        <p:nvSpPr>
          <p:cNvPr id="42" name="テキスト ボックス 41"/>
          <p:cNvSpPr txBox="1"/>
          <p:nvPr/>
        </p:nvSpPr>
        <p:spPr>
          <a:xfrm>
            <a:off x="5097016" y="3369326"/>
            <a:ext cx="1869232" cy="253916"/>
          </a:xfrm>
          <a:prstGeom prst="rect">
            <a:avLst/>
          </a:prstGeom>
          <a:solidFill>
            <a:schemeClr val="accent1">
              <a:lumMod val="20000"/>
              <a:lumOff val="80000"/>
            </a:schemeClr>
          </a:solidFill>
        </p:spPr>
        <p:txBody>
          <a:bodyPr wrap="square" rtlCol="0">
            <a:spAutoFit/>
          </a:bodyPr>
          <a:lstStyle/>
          <a:p>
            <a:pPr marL="72000" indent="-72000" algn="l">
              <a:lnSpc>
                <a:spcPct val="1000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市町村がしなくてはいけないこと</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5238054" y="4581128"/>
            <a:ext cx="4667945" cy="2008242"/>
          </a:xfrm>
          <a:prstGeom prst="rect">
            <a:avLst/>
          </a:prstGeom>
          <a:no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spcBef>
                <a:spcPts val="0"/>
              </a:spcBef>
            </a:pPr>
            <a:r>
              <a:rPr lang="ja-JP" altLang="en-US" sz="1050" dirty="0" smtClean="0"/>
              <a:t>（単価）</a:t>
            </a:r>
            <a:endParaRPr lang="en-US" altLang="ja-JP" sz="1050" dirty="0" smtClean="0"/>
          </a:p>
          <a:p>
            <a:pPr>
              <a:spcBef>
                <a:spcPts val="0"/>
              </a:spcBef>
            </a:pPr>
            <a:r>
              <a:rPr lang="ja-JP" altLang="en-US" sz="1050" dirty="0" smtClean="0"/>
              <a:t>　　厚生</a:t>
            </a:r>
            <a:r>
              <a:rPr lang="ja-JP" altLang="en-US" sz="1050" dirty="0"/>
              <a:t>労働</a:t>
            </a:r>
            <a:r>
              <a:rPr lang="ja-JP" altLang="en-US" sz="1050" dirty="0" smtClean="0"/>
              <a:t>省令で定める額を超えない範囲</a:t>
            </a:r>
            <a:endParaRPr lang="en-US" altLang="ja-JP" sz="1050" dirty="0" smtClean="0"/>
          </a:p>
          <a:p>
            <a:pPr>
              <a:spcBef>
                <a:spcPts val="0"/>
              </a:spcBef>
            </a:pPr>
            <a:r>
              <a:rPr lang="ja-JP" altLang="en-US" sz="900" dirty="0" smtClean="0"/>
              <a:t>　　</a:t>
            </a:r>
            <a:r>
              <a:rPr lang="en-US" altLang="ja-JP" sz="900" dirty="0" smtClean="0"/>
              <a:t>※</a:t>
            </a:r>
            <a:r>
              <a:rPr lang="ja-JP" altLang="en-US" sz="900" dirty="0" smtClean="0"/>
              <a:t>指定地域密着型サービスに要する費用の額の算定に関する基準（</a:t>
            </a:r>
            <a:r>
              <a:rPr lang="en-US" altLang="ja-JP" sz="900" dirty="0" smtClean="0"/>
              <a:t>H18</a:t>
            </a:r>
            <a:r>
              <a:rPr lang="ja-JP" altLang="en-US" sz="900" dirty="0" smtClean="0"/>
              <a:t>年告示</a:t>
            </a:r>
            <a:r>
              <a:rPr lang="en-US" altLang="ja-JP" sz="900" dirty="0" smtClean="0"/>
              <a:t>126</a:t>
            </a:r>
            <a:r>
              <a:rPr lang="ja-JP" altLang="en-US" sz="900" dirty="0" smtClean="0"/>
              <a:t>号）</a:t>
            </a:r>
            <a:endParaRPr lang="en-US" altLang="ja-JP" sz="900" dirty="0" smtClean="0"/>
          </a:p>
          <a:p>
            <a:pPr>
              <a:spcBef>
                <a:spcPts val="0"/>
              </a:spcBef>
            </a:pPr>
            <a:r>
              <a:rPr lang="ja-JP" altLang="en-US" sz="1050" dirty="0" smtClean="0"/>
              <a:t>（指定基準）</a:t>
            </a:r>
            <a:endParaRPr lang="en-US" altLang="ja-JP" sz="1050" dirty="0" smtClean="0"/>
          </a:p>
          <a:p>
            <a:pPr>
              <a:spcBef>
                <a:spcPts val="0"/>
              </a:spcBef>
            </a:pPr>
            <a:r>
              <a:rPr lang="ja-JP" altLang="en-US" sz="1050" dirty="0" smtClean="0"/>
              <a:t>　　「従うべき基準」「標準」「参酌すべき基準」があり、このうち、「標準」「参酌すべき基準」については、一定の条件の下で、地域の実情に応じた内容を定めることが可能。</a:t>
            </a:r>
            <a:r>
              <a:rPr lang="ja-JP" altLang="en-US" sz="1050" dirty="0"/>
              <a:t>なお</a:t>
            </a:r>
            <a:r>
              <a:rPr lang="ja-JP" altLang="en-US" sz="1050" dirty="0" smtClean="0"/>
              <a:t>、「従うべき基準」は、以下の通り。</a:t>
            </a:r>
            <a:endParaRPr lang="en-US" altLang="ja-JP" sz="1050" dirty="0" smtClean="0"/>
          </a:p>
          <a:p>
            <a:pPr>
              <a:spcBef>
                <a:spcPts val="0"/>
              </a:spcBef>
            </a:pPr>
            <a:r>
              <a:rPr lang="ja-JP" altLang="en-US" sz="1050" dirty="0" smtClean="0"/>
              <a:t>　　・従</a:t>
            </a:r>
            <a:r>
              <a:rPr lang="ja-JP" altLang="en-US" sz="1050" dirty="0"/>
              <a:t>業者に係る基準及び当該従業者の</a:t>
            </a:r>
            <a:r>
              <a:rPr lang="ja-JP" altLang="en-US" sz="1050" dirty="0" smtClean="0"/>
              <a:t>員数</a:t>
            </a:r>
            <a:endParaRPr lang="ja-JP" altLang="en-US" sz="1050" dirty="0"/>
          </a:p>
          <a:p>
            <a:pPr>
              <a:spcBef>
                <a:spcPts val="0"/>
              </a:spcBef>
            </a:pPr>
            <a:r>
              <a:rPr lang="ja-JP" altLang="en-US" sz="1050" dirty="0" smtClean="0"/>
              <a:t>　　・居室</a:t>
            </a:r>
            <a:r>
              <a:rPr lang="ja-JP" altLang="en-US" sz="1050" dirty="0"/>
              <a:t>の床面積</a:t>
            </a:r>
          </a:p>
          <a:p>
            <a:pPr>
              <a:spcBef>
                <a:spcPts val="0"/>
              </a:spcBef>
            </a:pPr>
            <a:r>
              <a:rPr lang="ja-JP" altLang="en-US" sz="1050" dirty="0" smtClean="0"/>
              <a:t>　　・小多機・認知症デイの利用</a:t>
            </a:r>
            <a:r>
              <a:rPr lang="ja-JP" altLang="en-US" sz="1050" dirty="0"/>
              <a:t>定員</a:t>
            </a:r>
          </a:p>
          <a:p>
            <a:pPr>
              <a:spcBef>
                <a:spcPts val="0"/>
              </a:spcBef>
            </a:pPr>
            <a:r>
              <a:rPr lang="ja-JP" altLang="en-US" sz="1050" dirty="0" smtClean="0"/>
              <a:t>　　・運営</a:t>
            </a:r>
            <a:r>
              <a:rPr lang="ja-JP" altLang="en-US" sz="1050" dirty="0"/>
              <a:t>に関する事項</a:t>
            </a:r>
            <a:r>
              <a:rPr lang="ja-JP" altLang="en-US" sz="1050" dirty="0" smtClean="0"/>
              <a:t>で、利用者の</a:t>
            </a:r>
            <a:r>
              <a:rPr lang="ja-JP" altLang="en-US" sz="1050" dirty="0"/>
              <a:t>サービスの適切な利用、適切な処遇及び</a:t>
            </a:r>
            <a:r>
              <a:rPr lang="ja-JP" altLang="en-US" sz="1050" dirty="0" smtClean="0"/>
              <a:t>安全</a:t>
            </a:r>
            <a:endParaRPr lang="en-US" altLang="ja-JP" sz="1050" dirty="0" smtClean="0"/>
          </a:p>
          <a:p>
            <a:pPr>
              <a:spcBef>
                <a:spcPts val="0"/>
              </a:spcBef>
            </a:pPr>
            <a:r>
              <a:rPr lang="ja-JP" altLang="en-US" sz="1050" dirty="0"/>
              <a:t>　</a:t>
            </a:r>
            <a:r>
              <a:rPr lang="ja-JP" altLang="en-US" sz="1050" dirty="0" smtClean="0"/>
              <a:t>　　確保</a:t>
            </a:r>
            <a:r>
              <a:rPr lang="ja-JP" altLang="en-US" sz="1050" dirty="0"/>
              <a:t>並び</a:t>
            </a:r>
            <a:r>
              <a:rPr lang="ja-JP" altLang="en-US" sz="1050" dirty="0" smtClean="0"/>
              <a:t>に秘密保持</a:t>
            </a:r>
            <a:r>
              <a:rPr lang="ja-JP" altLang="en-US" sz="1050" dirty="0"/>
              <a:t>に密接に関連するものと</a:t>
            </a:r>
            <a:r>
              <a:rPr lang="ja-JP" altLang="en-US" sz="1050" dirty="0" smtClean="0"/>
              <a:t>して省令</a:t>
            </a:r>
            <a:r>
              <a:rPr lang="ja-JP" altLang="en-US" sz="1050" dirty="0"/>
              <a:t>で定める</a:t>
            </a:r>
            <a:r>
              <a:rPr lang="ja-JP" altLang="en-US" sz="1050" dirty="0" smtClean="0"/>
              <a:t>もの</a:t>
            </a:r>
            <a:endParaRPr lang="en-US" altLang="ja-JP" sz="1050" dirty="0"/>
          </a:p>
        </p:txBody>
      </p:sp>
      <p:sp>
        <p:nvSpPr>
          <p:cNvPr id="44" name="テキスト ボックス 43"/>
          <p:cNvSpPr txBox="1"/>
          <p:nvPr/>
        </p:nvSpPr>
        <p:spPr>
          <a:xfrm>
            <a:off x="5097212" y="4360231"/>
            <a:ext cx="2736107" cy="237125"/>
          </a:xfrm>
          <a:prstGeom prst="roundRect">
            <a:avLst>
              <a:gd name="adj" fmla="val 50000"/>
            </a:avLst>
          </a:prstGeom>
          <a:solidFill>
            <a:schemeClr val="bg1">
              <a:lumMod val="85000"/>
            </a:schemeClr>
          </a:solidFill>
        </p:spPr>
        <p:txBody>
          <a:bodyPr wrap="square" rtlCol="0" anchor="ctr" anchorCtr="1">
            <a:noAutofit/>
          </a:bodyPr>
          <a:lstStyle/>
          <a:p>
            <a:pPr marL="72000" indent="-72000" algn="l">
              <a:lnSpc>
                <a:spcPct val="1000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単価と指定基準は、自由に設定できるの？</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8784" y="1645268"/>
            <a:ext cx="1755775" cy="192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8341" y="1645268"/>
            <a:ext cx="1681163"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932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3722056" y="4422833"/>
            <a:ext cx="2959136" cy="2390543"/>
          </a:xfrm>
          <a:prstGeom prst="rect">
            <a:avLst/>
          </a:prstGeom>
          <a:solidFill>
            <a:schemeClr val="bg1">
              <a:lumMod val="95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bwMode="auto">
          <a:xfrm>
            <a:off x="490663" y="4416300"/>
            <a:ext cx="2959136" cy="2397076"/>
          </a:xfrm>
          <a:prstGeom prst="rect">
            <a:avLst/>
          </a:prstGeom>
          <a:solidFill>
            <a:schemeClr val="bg1">
              <a:lumMod val="95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bwMode="auto">
          <a:xfrm>
            <a:off x="6897216" y="4416300"/>
            <a:ext cx="2959136" cy="2397076"/>
          </a:xfrm>
          <a:prstGeom prst="rect">
            <a:avLst/>
          </a:prstGeom>
          <a:solidFill>
            <a:schemeClr val="bg1">
              <a:lumMod val="95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bwMode="auto">
          <a:xfrm>
            <a:off x="566849" y="1898468"/>
            <a:ext cx="1512168" cy="216024"/>
          </a:xfrm>
          <a:prstGeom prst="rect">
            <a:avLst/>
          </a:prstGeom>
          <a:solidFill>
            <a:schemeClr val="bg1">
              <a:lumMod val="85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bwMode="auto">
          <a:xfrm>
            <a:off x="2416785" y="1898468"/>
            <a:ext cx="1512168" cy="216024"/>
          </a:xfrm>
          <a:prstGeom prst="rect">
            <a:avLst/>
          </a:prstGeom>
          <a:solidFill>
            <a:schemeClr val="bg1">
              <a:lumMod val="85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bwMode="auto">
          <a:xfrm>
            <a:off x="4255917" y="1898468"/>
            <a:ext cx="1512168" cy="216024"/>
          </a:xfrm>
          <a:prstGeom prst="rect">
            <a:avLst/>
          </a:prstGeom>
          <a:solidFill>
            <a:schemeClr val="bg1">
              <a:lumMod val="85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bwMode="auto">
          <a:xfrm>
            <a:off x="6105992" y="1898468"/>
            <a:ext cx="1512168" cy="216024"/>
          </a:xfrm>
          <a:prstGeom prst="rect">
            <a:avLst/>
          </a:prstGeom>
          <a:solidFill>
            <a:schemeClr val="bg1">
              <a:lumMod val="85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bwMode="auto">
          <a:xfrm>
            <a:off x="7943428" y="1898468"/>
            <a:ext cx="1512168" cy="216024"/>
          </a:xfrm>
          <a:prstGeom prst="rect">
            <a:avLst/>
          </a:prstGeom>
          <a:solidFill>
            <a:schemeClr val="bg1">
              <a:lumMod val="85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bwMode="auto">
          <a:xfrm>
            <a:off x="542394" y="2457703"/>
            <a:ext cx="1530287" cy="611257"/>
          </a:xfrm>
          <a:prstGeom prst="roundRect">
            <a:avLst/>
          </a:prstGeom>
          <a:solidFill>
            <a:schemeClr val="accent2">
              <a:lumMod val="20000"/>
              <a:lumOff val="80000"/>
            </a:schemeClr>
          </a:solidFill>
          <a:ln w="15875" cap="flat" cmpd="sng" algn="ctr">
            <a:noFill/>
            <a:prstDash val="solid"/>
            <a:round/>
            <a:headEnd type="none" w="med" len="med"/>
            <a:tailEnd type="none" w="med" len="med"/>
          </a:ln>
          <a:effectLst/>
        </p:spPr>
        <p:txBody>
          <a:bodyPr vert="horz" wrap="square" lIns="18000" tIns="18000" rIns="18000" bIns="18000" numCol="1" rtlCol="0" anchor="ctr" anchorCtr="0" compatLnSpc="1"/>
          <a:lstStyle/>
          <a:p>
            <a:pPr marL="0" marR="0" indent="0" algn="l" defTabSz="914400" rtl="0" eaLnBrk="1" fontAlgn="base" latinLnBrk="0" hangingPunct="1">
              <a:lnSpc>
                <a:spcPct val="100000"/>
              </a:lnSpc>
              <a:spcBef>
                <a:spcPts val="0"/>
              </a:spcBef>
              <a:spcAft>
                <a:spcPct val="0"/>
              </a:spcAft>
              <a:buClr>
                <a:schemeClr val="bg2"/>
              </a:buClr>
              <a:buSzTx/>
              <a:buFont typeface="Wingdings" pitchFamily="2" charset="2"/>
              <a:buNone/>
              <a:tabLst/>
            </a:pPr>
            <a:endParaRPr kumimoji="1" lang="en-US" altLang="ja-JP" sz="1200" b="1" i="0" u="none" strike="noStrike" normalizeH="0" baseline="0"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bwMode="auto">
          <a:xfrm>
            <a:off x="2395177" y="2457703"/>
            <a:ext cx="1530287" cy="611257"/>
          </a:xfrm>
          <a:prstGeom prst="roundRect">
            <a:avLst/>
          </a:prstGeom>
          <a:solidFill>
            <a:schemeClr val="accent2">
              <a:lumMod val="20000"/>
              <a:lumOff val="80000"/>
            </a:schemeClr>
          </a:solidFill>
          <a:ln w="15875" cap="flat" cmpd="sng" algn="ctr">
            <a:noFill/>
            <a:prstDash val="solid"/>
            <a:round/>
            <a:headEnd type="none" w="med" len="med"/>
            <a:tailEnd type="none" w="med" len="med"/>
          </a:ln>
          <a:effectLst/>
        </p:spPr>
        <p:txBody>
          <a:bodyPr vert="horz" wrap="square" lIns="18000" tIns="18000" rIns="18000" bIns="18000" numCol="1" rtlCol="0" anchor="ctr" anchorCtr="0" compatLnSpc="1"/>
          <a:lstStyle/>
          <a:p>
            <a:pPr marL="0" marR="0" indent="0" algn="l" defTabSz="914400" rtl="0" eaLnBrk="1" fontAlgn="base" latinLnBrk="0" hangingPunct="1">
              <a:lnSpc>
                <a:spcPct val="100000"/>
              </a:lnSpc>
              <a:spcBef>
                <a:spcPts val="0"/>
              </a:spcBef>
              <a:spcAft>
                <a:spcPct val="0"/>
              </a:spcAft>
              <a:buClr>
                <a:schemeClr val="bg2"/>
              </a:buClr>
              <a:buSzTx/>
              <a:buFont typeface="Wingdings" pitchFamily="2" charset="2"/>
              <a:buNone/>
              <a:tabLst/>
            </a:pPr>
            <a:endParaRPr kumimoji="1" lang="en-US" altLang="ja-JP" sz="1200" b="1" i="0" u="none" strike="noStrike" normalizeH="0" baseline="0"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bwMode="auto">
          <a:xfrm>
            <a:off x="4240815" y="2457703"/>
            <a:ext cx="1530287" cy="611257"/>
          </a:xfrm>
          <a:prstGeom prst="roundRect">
            <a:avLst/>
          </a:prstGeom>
          <a:solidFill>
            <a:schemeClr val="accent2">
              <a:lumMod val="20000"/>
              <a:lumOff val="80000"/>
            </a:schemeClr>
          </a:solidFill>
          <a:ln w="15875" cap="flat" cmpd="sng" algn="ctr">
            <a:noFill/>
            <a:prstDash val="solid"/>
            <a:round/>
            <a:headEnd type="none" w="med" len="med"/>
            <a:tailEnd type="none" w="med" len="med"/>
          </a:ln>
          <a:effectLst/>
        </p:spPr>
        <p:txBody>
          <a:bodyPr vert="horz" wrap="square" lIns="18000" tIns="18000" rIns="18000" bIns="18000" numCol="1" rtlCol="0" anchor="ctr" anchorCtr="0" compatLnSpc="1"/>
          <a:lstStyle/>
          <a:p>
            <a:pPr marL="0" marR="0" indent="0" algn="l" defTabSz="914400" rtl="0" eaLnBrk="1" fontAlgn="base" latinLnBrk="0" hangingPunct="1">
              <a:lnSpc>
                <a:spcPct val="100000"/>
              </a:lnSpc>
              <a:spcBef>
                <a:spcPts val="0"/>
              </a:spcBef>
              <a:spcAft>
                <a:spcPct val="0"/>
              </a:spcAft>
              <a:buClr>
                <a:schemeClr val="bg2"/>
              </a:buClr>
              <a:buSzTx/>
              <a:buFont typeface="Wingdings" pitchFamily="2" charset="2"/>
              <a:buNone/>
              <a:tabLst/>
            </a:pPr>
            <a:endParaRPr kumimoji="1" lang="en-US" altLang="ja-JP" sz="1200" b="1" i="0" u="none" strike="noStrike" normalizeH="0" baseline="0"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bwMode="auto">
          <a:xfrm>
            <a:off x="6096933" y="2457703"/>
            <a:ext cx="1530287" cy="611257"/>
          </a:xfrm>
          <a:prstGeom prst="roundRect">
            <a:avLst/>
          </a:prstGeom>
          <a:solidFill>
            <a:schemeClr val="accent2">
              <a:lumMod val="20000"/>
              <a:lumOff val="80000"/>
            </a:schemeClr>
          </a:solidFill>
          <a:ln w="15875" cap="flat" cmpd="sng" algn="ctr">
            <a:noFill/>
            <a:prstDash val="solid"/>
            <a:round/>
            <a:headEnd type="none" w="med" len="med"/>
            <a:tailEnd type="none" w="med" len="med"/>
          </a:ln>
          <a:effectLst/>
        </p:spPr>
        <p:txBody>
          <a:bodyPr vert="horz" wrap="square" lIns="18000" tIns="18000" rIns="18000" bIns="18000" numCol="1" rtlCol="0" anchor="ctr" anchorCtr="0" compatLnSpc="1"/>
          <a:lstStyle/>
          <a:p>
            <a:pPr marL="0" marR="0" indent="0" algn="l" defTabSz="914400" rtl="0" eaLnBrk="1" fontAlgn="base" latinLnBrk="0" hangingPunct="1">
              <a:lnSpc>
                <a:spcPct val="100000"/>
              </a:lnSpc>
              <a:spcBef>
                <a:spcPts val="0"/>
              </a:spcBef>
              <a:spcAft>
                <a:spcPct val="0"/>
              </a:spcAft>
              <a:buClr>
                <a:schemeClr val="bg2"/>
              </a:buClr>
              <a:buSzTx/>
              <a:buFont typeface="Wingdings" pitchFamily="2" charset="2"/>
              <a:buNone/>
              <a:tabLst/>
            </a:pPr>
            <a:endParaRPr kumimoji="1" lang="en-US" altLang="ja-JP" sz="1200" b="1" i="0" u="none" strike="noStrike" normalizeH="0" baseline="0"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bwMode="auto">
          <a:xfrm>
            <a:off x="7951323" y="2457703"/>
            <a:ext cx="1530287" cy="611257"/>
          </a:xfrm>
          <a:prstGeom prst="roundRect">
            <a:avLst/>
          </a:prstGeom>
          <a:solidFill>
            <a:schemeClr val="accent2">
              <a:lumMod val="20000"/>
              <a:lumOff val="80000"/>
            </a:schemeClr>
          </a:solidFill>
          <a:ln w="15875" cap="flat" cmpd="sng" algn="ctr">
            <a:noFill/>
            <a:prstDash val="solid"/>
            <a:round/>
            <a:headEnd type="none" w="med" len="med"/>
            <a:tailEnd type="none" w="med" len="med"/>
          </a:ln>
          <a:effectLst/>
        </p:spPr>
        <p:txBody>
          <a:bodyPr vert="horz" wrap="square" lIns="18000" tIns="18000" rIns="18000" bIns="18000" numCol="1" rtlCol="0" anchor="ctr" anchorCtr="0" compatLnSpc="1"/>
          <a:lstStyle/>
          <a:p>
            <a:pPr marL="0" marR="0" indent="0" algn="l" defTabSz="914400" rtl="0" eaLnBrk="1" fontAlgn="base" latinLnBrk="0" hangingPunct="1">
              <a:lnSpc>
                <a:spcPct val="100000"/>
              </a:lnSpc>
              <a:spcBef>
                <a:spcPts val="0"/>
              </a:spcBef>
              <a:spcAft>
                <a:spcPct val="0"/>
              </a:spcAft>
              <a:buClr>
                <a:schemeClr val="bg2"/>
              </a:buClr>
              <a:buSzTx/>
              <a:buFont typeface="Wingdings" pitchFamily="2" charset="2"/>
              <a:buNone/>
              <a:tabLst/>
            </a:pPr>
            <a:endParaRPr kumimoji="1" lang="en-US" altLang="ja-JP" sz="1200" b="1" i="0" u="none" strike="noStrike" normalizeH="0" baseline="0"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タイトル 1"/>
          <p:cNvSpPr txBox="1">
            <a:spLocks/>
          </p:cNvSpPr>
          <p:nvPr/>
        </p:nvSpPr>
        <p:spPr bwMode="auto">
          <a:xfrm>
            <a:off x="346075" y="631312"/>
            <a:ext cx="9061450"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400" b="1" dirty="0" smtClean="0">
                <a:solidFill>
                  <a:prstClr val="black"/>
                </a:solidFill>
                <a:latin typeface="メイリオ" pitchFamily="50" charset="-128"/>
                <a:ea typeface="メイリオ" pitchFamily="50" charset="-128"/>
                <a:cs typeface="メイリオ" pitchFamily="50" charset="-128"/>
              </a:rPr>
              <a:t>サービスの質の向上に活用できる「条件付加」</a:t>
            </a:r>
            <a:endParaRPr lang="ja-JP" altLang="en-US" sz="2400" b="1" dirty="0">
              <a:solidFill>
                <a:prstClr val="black"/>
              </a:solidFill>
              <a:latin typeface="メイリオ" pitchFamily="50" charset="-128"/>
              <a:ea typeface="メイリオ" pitchFamily="50" charset="-128"/>
              <a:cs typeface="メイリオ" pitchFamily="50" charset="-128"/>
            </a:endParaRPr>
          </a:p>
        </p:txBody>
      </p:sp>
      <p:sp>
        <p:nvSpPr>
          <p:cNvPr id="5" name="正方形/長方形 4"/>
          <p:cNvSpPr/>
          <p:nvPr/>
        </p:nvSpPr>
        <p:spPr bwMode="auto">
          <a:xfrm>
            <a:off x="5745088" y="0"/>
            <a:ext cx="4160912" cy="404664"/>
          </a:xfrm>
          <a:prstGeom prst="rect">
            <a:avLst/>
          </a:prstGeom>
          <a:solidFill>
            <a:schemeClr val="accent2">
              <a:lumMod val="40000"/>
              <a:lumOff val="6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400" b="1" i="0" u="none" strike="noStrike" normalizeH="0" baseline="0"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地域密着型サービスの独自施策</a:t>
            </a:r>
          </a:p>
        </p:txBody>
      </p:sp>
      <p:sp>
        <p:nvSpPr>
          <p:cNvPr id="6" name="角丸四角形 5"/>
          <p:cNvSpPr/>
          <p:nvPr/>
        </p:nvSpPr>
        <p:spPr bwMode="auto">
          <a:xfrm>
            <a:off x="4184001" y="2065072"/>
            <a:ext cx="1656000" cy="467241"/>
          </a:xfrm>
          <a:prstGeom prst="roundRect">
            <a:avLst/>
          </a:prstGeom>
          <a:solidFill>
            <a:schemeClr val="bg1"/>
          </a:solidFill>
          <a:ln w="15875" cap="flat" cmpd="sng" algn="ctr">
            <a:solidFill>
              <a:schemeClr val="accent2">
                <a:lumMod val="60000"/>
                <a:lumOff val="40000"/>
              </a:schemeClr>
            </a:solidFill>
            <a:prstDash val="solid"/>
            <a:round/>
            <a:headEnd type="none" w="med" len="med"/>
            <a:tailEnd type="none" w="med" len="med"/>
          </a:ln>
          <a:effectLst/>
        </p:spPr>
        <p:txBody>
          <a:bodyPr vert="horz" wrap="square" lIns="18000" tIns="18000" rIns="18000" bIns="18000" numCol="1" rtlCol="0" anchor="ctr" anchorCtr="0" compatLnSpc="1"/>
          <a:lstStyle/>
          <a:p>
            <a:pPr marL="0" marR="0" indent="0" algn="l" defTabSz="914400" rtl="0" eaLnBrk="1" fontAlgn="base" latinLnBrk="0" hangingPunct="1">
              <a:lnSpc>
                <a:spcPct val="100000"/>
              </a:lnSpc>
              <a:spcBef>
                <a:spcPts val="0"/>
              </a:spcBef>
              <a:spcAft>
                <a:spcPct val="0"/>
              </a:spcAft>
              <a:buClr>
                <a:schemeClr val="bg2"/>
              </a:buClr>
              <a:buSzTx/>
              <a:buFont typeface="Wingdings" pitchFamily="2" charset="2"/>
              <a:buNone/>
              <a:tabLst/>
            </a:pPr>
            <a:r>
              <a:rPr lang="ja-JP" altLang="en-US" sz="1200" b="1"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ケアの質を向上するため</a:t>
            </a:r>
            <a:endParaRPr kumimoji="1" lang="en-US" altLang="ja-JP" sz="1200" b="1" i="0" u="none" strike="noStrike" normalizeH="0" baseline="0"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bwMode="auto">
          <a:xfrm>
            <a:off x="2331769" y="2065072"/>
            <a:ext cx="1656000" cy="467241"/>
          </a:xfrm>
          <a:prstGeom prst="roundRect">
            <a:avLst/>
          </a:prstGeom>
          <a:solidFill>
            <a:schemeClr val="bg1"/>
          </a:solidFill>
          <a:ln w="15875" cap="flat" cmpd="sng" algn="ctr">
            <a:solidFill>
              <a:schemeClr val="accent2">
                <a:lumMod val="60000"/>
                <a:lumOff val="40000"/>
              </a:schemeClr>
            </a:solidFill>
            <a:prstDash val="solid"/>
            <a:round/>
            <a:headEnd type="none" w="med" len="med"/>
            <a:tailEnd type="none" w="med" len="med"/>
          </a:ln>
          <a:effectLst/>
        </p:spPr>
        <p:txBody>
          <a:bodyPr vert="horz" wrap="square" lIns="18000" tIns="18000" rIns="18000" bIns="18000" numCol="1" rtlCol="0" anchor="ctr" anchorCtr="0" compatLnSpc="1"/>
          <a:lstStyle/>
          <a:p>
            <a:pPr marL="0" marR="0" indent="0" algn="l" defTabSz="914400" rtl="0" eaLnBrk="1" fontAlgn="base" latinLnBrk="0" hangingPunct="1">
              <a:lnSpc>
                <a:spcPct val="100000"/>
              </a:lnSpc>
              <a:spcBef>
                <a:spcPts val="0"/>
              </a:spcBef>
              <a:spcAft>
                <a:spcPct val="0"/>
              </a:spcAft>
              <a:buClr>
                <a:schemeClr val="bg2"/>
              </a:buClr>
              <a:buSzTx/>
              <a:buFont typeface="Wingdings" pitchFamily="2" charset="2"/>
              <a:buNone/>
              <a:tabLst/>
            </a:pPr>
            <a:r>
              <a:rPr lang="ja-JP" altLang="en-US" sz="1200" b="1"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他</a:t>
            </a:r>
            <a:r>
              <a:rPr lang="ja-JP" altLang="en-US" sz="1200" b="1"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サービスとのバランスのとれた整備を進めるため</a:t>
            </a:r>
            <a:endParaRPr kumimoji="1" lang="en-US" altLang="ja-JP" sz="1200" b="1" i="0" u="none" strike="noStrike" normalizeH="0" baseline="0"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47464" y="1176499"/>
            <a:ext cx="503709" cy="253916"/>
          </a:xfrm>
          <a:prstGeom prst="rect">
            <a:avLst/>
          </a:prstGeom>
          <a:solidFill>
            <a:schemeClr val="accent2">
              <a:lumMod val="20000"/>
              <a:lumOff val="80000"/>
            </a:schemeClr>
          </a:solidFill>
        </p:spPr>
        <p:txBody>
          <a:bodyPr wrap="square" rtlCol="0">
            <a:spAutoFit/>
          </a:bodyPr>
          <a:lstStyle/>
          <a:p>
            <a:pPr marL="72000" indent="-72000" algn="l">
              <a:lnSpc>
                <a:spcPct val="1000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趣旨</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848544" y="1100644"/>
            <a:ext cx="8712968" cy="600164"/>
          </a:xfrm>
          <a:prstGeom prst="rect">
            <a:avLst/>
          </a:prstGeom>
          <a:no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spcBef>
                <a:spcPts val="0"/>
              </a:spcBef>
            </a:pPr>
            <a:r>
              <a:rPr lang="ja-JP" altLang="en-US" dirty="0" smtClean="0"/>
              <a:t>市町村は、地域密着型サービスの指定を行うにあたって、当該事業の適正な運営を確保するために必要と認める条件を付することができる。</a:t>
            </a:r>
            <a:endParaRPr lang="en-US" altLang="ja-JP" dirty="0" smtClean="0"/>
          </a:p>
          <a:p>
            <a:pPr marL="0" indent="0">
              <a:spcBef>
                <a:spcPts val="0"/>
              </a:spcBef>
            </a:pPr>
            <a:r>
              <a:rPr lang="ja-JP" altLang="en-US" dirty="0"/>
              <a:t>また</a:t>
            </a:r>
            <a:r>
              <a:rPr lang="ja-JP" altLang="en-US" dirty="0" smtClean="0"/>
              <a:t>、都道府県が行う居宅サービス・介護予防サービスの指定について、市町村は事業計画との調整を図る見地から意見を提出することができ、都道府県はそれを勘案</a:t>
            </a:r>
            <a:r>
              <a:rPr lang="ja-JP" altLang="en-US" dirty="0"/>
              <a:t>して、当該事業の適正な運営を確保するために必要と認める条件を付することが</a:t>
            </a:r>
            <a:r>
              <a:rPr lang="ja-JP" altLang="en-US" dirty="0" smtClean="0"/>
              <a:t>できる（平成</a:t>
            </a:r>
            <a:r>
              <a:rPr lang="en-US" altLang="ja-JP" dirty="0" smtClean="0"/>
              <a:t>30</a:t>
            </a:r>
            <a:r>
              <a:rPr lang="ja-JP" altLang="en-US" dirty="0" smtClean="0"/>
              <a:t>年度～）。</a:t>
            </a:r>
            <a:endParaRPr lang="en-US" altLang="ja-JP" dirty="0"/>
          </a:p>
        </p:txBody>
      </p:sp>
      <p:sp>
        <p:nvSpPr>
          <p:cNvPr id="13" name="テキスト ボックス 12"/>
          <p:cNvSpPr txBox="1"/>
          <p:nvPr/>
        </p:nvSpPr>
        <p:spPr>
          <a:xfrm>
            <a:off x="347464" y="3140968"/>
            <a:ext cx="1085635" cy="253916"/>
          </a:xfrm>
          <a:prstGeom prst="rect">
            <a:avLst/>
          </a:prstGeom>
          <a:solidFill>
            <a:schemeClr val="accent2">
              <a:lumMod val="20000"/>
              <a:lumOff val="80000"/>
            </a:schemeClr>
          </a:solidFill>
        </p:spPr>
        <p:txBody>
          <a:bodyPr wrap="square" rtlCol="0">
            <a:spAutoFit/>
          </a:bodyPr>
          <a:lstStyle/>
          <a:p>
            <a:pPr marL="72000" indent="-72000" algn="l">
              <a:lnSpc>
                <a:spcPct val="1000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対象</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サービス</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33383" y="3658328"/>
            <a:ext cx="1883313" cy="253916"/>
          </a:xfrm>
          <a:prstGeom prst="rect">
            <a:avLst/>
          </a:prstGeom>
          <a:solidFill>
            <a:schemeClr val="accent2">
              <a:lumMod val="20000"/>
              <a:lumOff val="80000"/>
            </a:schemeClr>
          </a:solidFill>
        </p:spPr>
        <p:txBody>
          <a:bodyPr wrap="square" rtlCol="0">
            <a:spAutoFit/>
          </a:bodyPr>
          <a:lstStyle/>
          <a:p>
            <a:pPr marL="72000" indent="-72000" algn="l">
              <a:lnSpc>
                <a:spcPct val="1000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条件を付与する方法（一例）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bwMode="auto">
          <a:xfrm>
            <a:off x="6036233" y="2065072"/>
            <a:ext cx="1656000" cy="467241"/>
          </a:xfrm>
          <a:prstGeom prst="roundRect">
            <a:avLst/>
          </a:prstGeom>
          <a:solidFill>
            <a:schemeClr val="bg1"/>
          </a:solidFill>
          <a:ln w="15875" cap="flat" cmpd="sng" algn="ctr">
            <a:solidFill>
              <a:schemeClr val="accent2">
                <a:lumMod val="60000"/>
                <a:lumOff val="40000"/>
              </a:schemeClr>
            </a:solidFill>
            <a:prstDash val="solid"/>
            <a:round/>
            <a:headEnd type="none" w="med" len="med"/>
            <a:tailEnd type="none" w="med" len="med"/>
          </a:ln>
          <a:effectLst/>
        </p:spPr>
        <p:txBody>
          <a:bodyPr vert="horz" wrap="square" lIns="18000" tIns="18000" rIns="18000" bIns="18000" numCol="1" rtlCol="0" anchor="ctr" anchorCtr="0" compatLnSpc="1"/>
          <a:lstStyle/>
          <a:p>
            <a:pPr marL="0" marR="0" indent="0" algn="l" defTabSz="914400" rtl="0" eaLnBrk="1" fontAlgn="base" latinLnBrk="0" hangingPunct="1">
              <a:lnSpc>
                <a:spcPct val="100000"/>
              </a:lnSpc>
              <a:spcBef>
                <a:spcPts val="0"/>
              </a:spcBef>
              <a:spcAft>
                <a:spcPct val="0"/>
              </a:spcAft>
              <a:buClr>
                <a:schemeClr val="bg2"/>
              </a:buClr>
              <a:buSzTx/>
              <a:buFont typeface="Wingdings" pitchFamily="2" charset="2"/>
              <a:buNone/>
              <a:tabLst/>
            </a:pPr>
            <a:r>
              <a:rPr lang="ja-JP" altLang="en-US" sz="1200" b="1"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地域づくりを推進するため</a:t>
            </a:r>
            <a:endParaRPr kumimoji="1" lang="en-US" altLang="ja-JP" sz="1200" b="1" i="0" u="none" strike="noStrike" normalizeH="0" baseline="0"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bwMode="auto">
          <a:xfrm>
            <a:off x="479537" y="2065072"/>
            <a:ext cx="1656000" cy="467241"/>
          </a:xfrm>
          <a:prstGeom prst="roundRect">
            <a:avLst/>
          </a:prstGeom>
          <a:solidFill>
            <a:schemeClr val="bg1"/>
          </a:solidFill>
          <a:ln w="15875" cap="flat" cmpd="sng" algn="ctr">
            <a:solidFill>
              <a:schemeClr val="accent2">
                <a:lumMod val="60000"/>
                <a:lumOff val="40000"/>
              </a:schemeClr>
            </a:solidFill>
            <a:prstDash val="solid"/>
            <a:round/>
            <a:headEnd type="none" w="med" len="med"/>
            <a:tailEnd type="none" w="med" len="med"/>
          </a:ln>
          <a:effectLst/>
        </p:spPr>
        <p:txBody>
          <a:bodyPr vert="horz" wrap="square" lIns="18000" tIns="18000" rIns="18000" bIns="18000" numCol="1" rtlCol="0" anchor="ctr" anchorCtr="0" compatLnSpc="1"/>
          <a:lstStyle/>
          <a:p>
            <a:pPr marL="0" marR="0" indent="0" algn="l" defTabSz="914400" rtl="0" eaLnBrk="1" fontAlgn="base" latinLnBrk="0" hangingPunct="1">
              <a:lnSpc>
                <a:spcPct val="100000"/>
              </a:lnSpc>
              <a:spcBef>
                <a:spcPts val="0"/>
              </a:spcBef>
              <a:spcAft>
                <a:spcPct val="0"/>
              </a:spcAft>
              <a:buClr>
                <a:schemeClr val="bg2"/>
              </a:buClr>
              <a:buSzTx/>
              <a:buFont typeface="Wingdings" pitchFamily="2" charset="2"/>
              <a:buNone/>
              <a:tabLst/>
            </a:pPr>
            <a:r>
              <a:rPr lang="ja-JP" altLang="en-US" sz="1200" b="1"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圏域毎の基盤整備を進めるため</a:t>
            </a:r>
            <a:endParaRPr kumimoji="1" lang="en-US" altLang="ja-JP" sz="1200" b="1" i="0" u="none" strike="noStrike" normalizeH="0" baseline="0"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bwMode="auto">
          <a:xfrm>
            <a:off x="7888466" y="2065072"/>
            <a:ext cx="1656000" cy="467241"/>
          </a:xfrm>
          <a:prstGeom prst="roundRect">
            <a:avLst/>
          </a:prstGeom>
          <a:solidFill>
            <a:schemeClr val="bg1"/>
          </a:solidFill>
          <a:ln w="15875" cap="flat" cmpd="sng" algn="ctr">
            <a:solidFill>
              <a:schemeClr val="accent2">
                <a:lumMod val="60000"/>
                <a:lumOff val="40000"/>
              </a:schemeClr>
            </a:solidFill>
            <a:prstDash val="solid"/>
            <a:round/>
            <a:headEnd type="none" w="med" len="med"/>
            <a:tailEnd type="none" w="med" len="med"/>
          </a:ln>
          <a:effectLst/>
        </p:spPr>
        <p:txBody>
          <a:bodyPr vert="horz" wrap="square" lIns="18000" tIns="18000" rIns="18000" bIns="18000" numCol="1" rtlCol="0" anchor="ctr" anchorCtr="0" compatLnSpc="1"/>
          <a:lstStyle/>
          <a:p>
            <a:pPr marL="0" marR="0" indent="0" algn="l" defTabSz="914400" rtl="0" eaLnBrk="1" fontAlgn="base" latinLnBrk="0" hangingPunct="1">
              <a:lnSpc>
                <a:spcPct val="100000"/>
              </a:lnSpc>
              <a:spcBef>
                <a:spcPts val="0"/>
              </a:spcBef>
              <a:spcAft>
                <a:spcPct val="0"/>
              </a:spcAft>
              <a:buClr>
                <a:schemeClr val="bg2"/>
              </a:buClr>
              <a:buSzTx/>
              <a:buFont typeface="Wingdings" pitchFamily="2" charset="2"/>
              <a:buNone/>
              <a:tabLst/>
            </a:pPr>
            <a:r>
              <a:rPr lang="ja-JP" altLang="en-US" sz="1200" b="1"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ケアに</a:t>
            </a:r>
            <a:r>
              <a:rPr lang="ja-JP" altLang="en-US" sz="1200" b="1"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対する地域全体の方針共有のため</a:t>
            </a:r>
            <a:endParaRPr kumimoji="1" lang="en-US" altLang="ja-JP" sz="1200" b="1" i="0" u="none" strike="noStrike" normalizeH="0" baseline="0"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488504" y="3991946"/>
            <a:ext cx="2950169" cy="430887"/>
          </a:xfrm>
          <a:prstGeom prst="rect">
            <a:avLst/>
          </a:prstGeom>
          <a:solidFill>
            <a:schemeClr val="accent1">
              <a:lumMod val="20000"/>
              <a:lumOff val="80000"/>
            </a:schemeClr>
          </a:solidFill>
          <a:ln w="19050">
            <a:solidFill>
              <a:schemeClr val="accent1"/>
            </a:solidFill>
          </a:ln>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spcBef>
                <a:spcPts val="0"/>
              </a:spcBef>
            </a:pPr>
            <a:r>
              <a:rPr lang="ja-JP" altLang="en-US" dirty="0" smtClean="0"/>
              <a:t>①公募制が実施できるサービスの場合</a:t>
            </a:r>
            <a:endParaRPr lang="en-US" altLang="ja-JP" dirty="0" smtClean="0"/>
          </a:p>
          <a:p>
            <a:pPr marL="0" indent="0">
              <a:spcBef>
                <a:spcPts val="0"/>
              </a:spcBef>
            </a:pPr>
            <a:r>
              <a:rPr lang="ja-JP" altLang="en-US" dirty="0" smtClean="0"/>
              <a:t>（定期巡回・小多機・看多機）</a:t>
            </a:r>
            <a:endParaRPr lang="ja-JP" altLang="en-US" dirty="0"/>
          </a:p>
        </p:txBody>
      </p:sp>
      <p:sp>
        <p:nvSpPr>
          <p:cNvPr id="26" name="角丸四角形 25"/>
          <p:cNvSpPr/>
          <p:nvPr/>
        </p:nvSpPr>
        <p:spPr bwMode="auto">
          <a:xfrm>
            <a:off x="488504" y="1712362"/>
            <a:ext cx="9072823" cy="276478"/>
          </a:xfrm>
          <a:prstGeom prst="roundRect">
            <a:avLst/>
          </a:prstGeom>
          <a:solidFill>
            <a:schemeClr val="bg1"/>
          </a:solidFill>
          <a:ln w="15875" cap="flat" cmpd="sng" algn="ctr">
            <a:solidFill>
              <a:schemeClr val="accent2">
                <a:lumMod val="60000"/>
                <a:lumOff val="40000"/>
              </a:schemeClr>
            </a:solidFill>
            <a:prstDash val="solid"/>
            <a:round/>
            <a:headEnd type="none" w="med" len="med"/>
            <a:tailEnd type="none" w="med" len="med"/>
          </a:ln>
          <a:effectLst/>
        </p:spPr>
        <p:txBody>
          <a:bodyPr vert="horz" wrap="squar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ja-JP" altLang="en-US" sz="1400" b="1"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条件付加の多様な活用方法</a:t>
            </a:r>
            <a:endParaRPr kumimoji="1" lang="en-US" altLang="ja-JP" sz="1400" b="1" i="0" u="none" strike="noStrike" normalizeH="0" baseline="0" dirty="0" smtClean="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534498" y="2564904"/>
            <a:ext cx="1610190" cy="415498"/>
          </a:xfrm>
          <a:prstGeom prst="rect">
            <a:avLst/>
          </a:prstGeom>
          <a:no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180000" indent="-180000">
              <a:spcBef>
                <a:spcPts val="0"/>
              </a:spcBef>
            </a:pPr>
            <a:r>
              <a:rPr lang="ja-JP" altLang="en-US" sz="1050" dirty="0" smtClean="0"/>
              <a:t>例</a:t>
            </a:r>
            <a:r>
              <a:rPr lang="en-US" altLang="ja-JP" sz="1050" dirty="0" smtClean="0"/>
              <a:t>:</a:t>
            </a:r>
            <a:r>
              <a:rPr lang="ja-JP" altLang="en-US" sz="1050" dirty="0" smtClean="0"/>
              <a:t>整備予定地域と事業所数を定める</a:t>
            </a:r>
            <a:endParaRPr lang="ja-JP" altLang="en-US" sz="1050" dirty="0"/>
          </a:p>
        </p:txBody>
      </p:sp>
      <p:sp>
        <p:nvSpPr>
          <p:cNvPr id="28" name="テキスト ボックス 27"/>
          <p:cNvSpPr txBox="1"/>
          <p:nvPr/>
        </p:nvSpPr>
        <p:spPr>
          <a:xfrm>
            <a:off x="4160912" y="2564904"/>
            <a:ext cx="1690092" cy="415498"/>
          </a:xfrm>
          <a:prstGeom prst="rect">
            <a:avLst/>
          </a:prstGeom>
          <a:noFill/>
        </p:spPr>
        <p:txBody>
          <a:bodyPr wrap="square" rtlCol="0">
            <a:spAutoFit/>
          </a:bodyPr>
          <a:lstStyle>
            <a:defPPr>
              <a:defRPr lang="ja-JP"/>
            </a:defPPr>
            <a:lvl1pPr marL="180000" indent="-180000" algn="l">
              <a:lnSpc>
                <a:spcPct val="100000"/>
              </a:lnSpc>
              <a:spcBef>
                <a:spcPts val="0"/>
              </a:spcBef>
              <a:defRPr sz="105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例</a:t>
            </a:r>
            <a:r>
              <a:rPr lang="en-US" altLang="ja-JP" dirty="0"/>
              <a:t>:</a:t>
            </a:r>
            <a:r>
              <a:rPr lang="ja-JP" altLang="en-US" dirty="0"/>
              <a:t>特定の研修を修了した職員の配置を条件とする</a:t>
            </a:r>
          </a:p>
        </p:txBody>
      </p:sp>
      <p:sp>
        <p:nvSpPr>
          <p:cNvPr id="29" name="テキスト ボックス 28"/>
          <p:cNvSpPr txBox="1"/>
          <p:nvPr/>
        </p:nvSpPr>
        <p:spPr>
          <a:xfrm>
            <a:off x="2406706" y="2564904"/>
            <a:ext cx="1610190" cy="415498"/>
          </a:xfrm>
          <a:prstGeom prst="rect">
            <a:avLst/>
          </a:prstGeom>
          <a:noFill/>
        </p:spPr>
        <p:txBody>
          <a:bodyPr wrap="square" rtlCol="0">
            <a:spAutoFit/>
          </a:bodyPr>
          <a:lstStyle>
            <a:defPPr>
              <a:defRPr lang="ja-JP"/>
            </a:defPPr>
            <a:lvl1pPr marL="180000" indent="-180000" algn="l">
              <a:lnSpc>
                <a:spcPct val="100000"/>
              </a:lnSpc>
              <a:spcBef>
                <a:spcPts val="0"/>
              </a:spcBef>
              <a:defRPr sz="105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例</a:t>
            </a:r>
            <a:r>
              <a:rPr lang="en-US" altLang="ja-JP" dirty="0"/>
              <a:t>:</a:t>
            </a:r>
            <a:r>
              <a:rPr lang="ja-JP" altLang="en-US" dirty="0"/>
              <a:t>他サービスとの併設を条件とする</a:t>
            </a:r>
          </a:p>
        </p:txBody>
      </p:sp>
      <p:sp>
        <p:nvSpPr>
          <p:cNvPr id="30" name="テキスト ボックス 29"/>
          <p:cNvSpPr txBox="1"/>
          <p:nvPr/>
        </p:nvSpPr>
        <p:spPr>
          <a:xfrm>
            <a:off x="6105128" y="2564904"/>
            <a:ext cx="1610190" cy="415498"/>
          </a:xfrm>
          <a:prstGeom prst="rect">
            <a:avLst/>
          </a:prstGeom>
          <a:noFill/>
        </p:spPr>
        <p:txBody>
          <a:bodyPr wrap="square" rtlCol="0">
            <a:spAutoFit/>
          </a:bodyPr>
          <a:lstStyle>
            <a:defPPr>
              <a:defRPr lang="ja-JP"/>
            </a:defPPr>
            <a:lvl1pPr marL="180000" indent="-180000" algn="l">
              <a:lnSpc>
                <a:spcPct val="100000"/>
              </a:lnSpc>
              <a:spcBef>
                <a:spcPts val="0"/>
              </a:spcBef>
              <a:defRPr sz="105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例</a:t>
            </a:r>
            <a:r>
              <a:rPr lang="en-US" altLang="ja-JP" dirty="0"/>
              <a:t>:</a:t>
            </a:r>
            <a:r>
              <a:rPr lang="ja-JP" altLang="en-US" dirty="0"/>
              <a:t>総合事業への協力を条件とする</a:t>
            </a:r>
          </a:p>
        </p:txBody>
      </p:sp>
      <p:sp>
        <p:nvSpPr>
          <p:cNvPr id="31" name="テキスト ボックス 30"/>
          <p:cNvSpPr txBox="1"/>
          <p:nvPr/>
        </p:nvSpPr>
        <p:spPr>
          <a:xfrm>
            <a:off x="7943428" y="2564904"/>
            <a:ext cx="1690092" cy="415498"/>
          </a:xfrm>
          <a:prstGeom prst="rect">
            <a:avLst/>
          </a:prstGeom>
          <a:noFill/>
        </p:spPr>
        <p:txBody>
          <a:bodyPr wrap="square" rtlCol="0">
            <a:spAutoFit/>
          </a:bodyPr>
          <a:lstStyle>
            <a:defPPr>
              <a:defRPr lang="ja-JP"/>
            </a:defPPr>
            <a:lvl1pPr marL="180000" indent="-180000" algn="l">
              <a:lnSpc>
                <a:spcPct val="100000"/>
              </a:lnSpc>
              <a:spcBef>
                <a:spcPts val="0"/>
              </a:spcBef>
              <a:defRPr sz="105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例</a:t>
            </a:r>
            <a:r>
              <a:rPr lang="en-US" altLang="ja-JP" dirty="0"/>
              <a:t>:</a:t>
            </a:r>
            <a:r>
              <a:rPr lang="ja-JP" altLang="en-US" dirty="0"/>
              <a:t>地域ケア会議への出席を条件とする</a:t>
            </a:r>
          </a:p>
        </p:txBody>
      </p:sp>
      <p:sp>
        <p:nvSpPr>
          <p:cNvPr id="42" name="テキスト ボックス 41"/>
          <p:cNvSpPr txBox="1"/>
          <p:nvPr/>
        </p:nvSpPr>
        <p:spPr>
          <a:xfrm>
            <a:off x="545280" y="3388558"/>
            <a:ext cx="9160248" cy="261610"/>
          </a:xfrm>
          <a:prstGeom prst="rect">
            <a:avLst/>
          </a:prstGeom>
          <a:no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spcBef>
                <a:spcPts val="0"/>
              </a:spcBef>
            </a:pPr>
            <a:r>
              <a:rPr lang="en-US" altLang="ja-JP" dirty="0"/>
              <a:t>【</a:t>
            </a:r>
            <a:r>
              <a:rPr lang="ja-JP" altLang="en-US" dirty="0" smtClean="0"/>
              <a:t>市町村が直接、条件を付加できる</a:t>
            </a:r>
            <a:r>
              <a:rPr lang="en-US" altLang="ja-JP" dirty="0" smtClean="0"/>
              <a:t>】</a:t>
            </a:r>
            <a:r>
              <a:rPr lang="ja-JP" altLang="en-US" dirty="0" smtClean="0"/>
              <a:t>地域密着型サービス　／　</a:t>
            </a:r>
            <a:r>
              <a:rPr lang="en-US" altLang="ja-JP" dirty="0" smtClean="0"/>
              <a:t>【</a:t>
            </a:r>
            <a:r>
              <a:rPr lang="ja-JP" altLang="en-US" dirty="0" smtClean="0"/>
              <a:t>都道府県</a:t>
            </a:r>
            <a:r>
              <a:rPr lang="ja-JP" altLang="en-US" dirty="0"/>
              <a:t>に</a:t>
            </a:r>
            <a:r>
              <a:rPr lang="ja-JP" altLang="en-US" dirty="0" smtClean="0"/>
              <a:t>対し、条件付加を行うよう、意見提出ができる</a:t>
            </a:r>
            <a:r>
              <a:rPr lang="en-US" altLang="ja-JP" dirty="0" smtClean="0"/>
              <a:t>】</a:t>
            </a:r>
            <a:r>
              <a:rPr lang="ja-JP" altLang="en-US" dirty="0" smtClean="0"/>
              <a:t>居宅サービス・介護予防サービス</a:t>
            </a:r>
            <a:endParaRPr lang="ja-JP" altLang="en-US" dirty="0"/>
          </a:p>
        </p:txBody>
      </p:sp>
      <p:sp>
        <p:nvSpPr>
          <p:cNvPr id="43" name="テキスト ボックス 42"/>
          <p:cNvSpPr txBox="1"/>
          <p:nvPr/>
        </p:nvSpPr>
        <p:spPr>
          <a:xfrm>
            <a:off x="3728864" y="3991945"/>
            <a:ext cx="2950169" cy="430887"/>
          </a:xfrm>
          <a:prstGeom prst="rect">
            <a:avLst/>
          </a:prstGeom>
          <a:solidFill>
            <a:schemeClr val="accent1">
              <a:lumMod val="20000"/>
              <a:lumOff val="80000"/>
            </a:schemeClr>
          </a:solidFill>
          <a:ln w="19050">
            <a:solidFill>
              <a:schemeClr val="accent1"/>
            </a:solidFill>
          </a:ln>
        </p:spPr>
        <p:txBody>
          <a:bodyPr wrap="square" rtlCol="0" anchor="ctr" anchorCtr="0">
            <a:no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spcBef>
                <a:spcPts val="0"/>
              </a:spcBef>
            </a:pPr>
            <a:r>
              <a:rPr lang="ja-JP" altLang="en-US" dirty="0" smtClean="0"/>
              <a:t>②公募制が実施できない地域密着型サービスの場合</a:t>
            </a:r>
            <a:endParaRPr lang="ja-JP" altLang="en-US" dirty="0"/>
          </a:p>
        </p:txBody>
      </p:sp>
      <p:sp>
        <p:nvSpPr>
          <p:cNvPr id="44" name="テキスト ボックス 43"/>
          <p:cNvSpPr txBox="1"/>
          <p:nvPr/>
        </p:nvSpPr>
        <p:spPr>
          <a:xfrm>
            <a:off x="6897215" y="3991946"/>
            <a:ext cx="2950169" cy="430886"/>
          </a:xfrm>
          <a:prstGeom prst="rect">
            <a:avLst/>
          </a:prstGeom>
          <a:solidFill>
            <a:schemeClr val="accent1">
              <a:lumMod val="20000"/>
              <a:lumOff val="80000"/>
            </a:schemeClr>
          </a:solidFill>
          <a:ln w="19050">
            <a:solidFill>
              <a:schemeClr val="accent1"/>
            </a:solidFill>
          </a:ln>
        </p:spPr>
        <p:txBody>
          <a:bodyPr wrap="square" rtlCol="0" anchor="ctr" anchorCtr="0">
            <a:no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spcBef>
                <a:spcPts val="0"/>
              </a:spcBef>
            </a:pPr>
            <a:r>
              <a:rPr lang="ja-JP" altLang="en-US" dirty="0" smtClean="0"/>
              <a:t>③在宅サービスの場合（平成</a:t>
            </a:r>
            <a:r>
              <a:rPr lang="en-US" altLang="ja-JP" dirty="0" smtClean="0"/>
              <a:t>30</a:t>
            </a:r>
            <a:r>
              <a:rPr lang="ja-JP" altLang="en-US" dirty="0" smtClean="0"/>
              <a:t>年度～）</a:t>
            </a:r>
            <a:endParaRPr lang="ja-JP" altLang="en-US" dirty="0"/>
          </a:p>
        </p:txBody>
      </p:sp>
      <p:grpSp>
        <p:nvGrpSpPr>
          <p:cNvPr id="9" name="グループ化 8"/>
          <p:cNvGrpSpPr/>
          <p:nvPr/>
        </p:nvGrpSpPr>
        <p:grpSpPr>
          <a:xfrm>
            <a:off x="3781072" y="4984400"/>
            <a:ext cx="1404000" cy="1425621"/>
            <a:chOff x="3781072" y="4984400"/>
            <a:chExt cx="1404000" cy="1425621"/>
          </a:xfrm>
        </p:grpSpPr>
        <p:sp>
          <p:nvSpPr>
            <p:cNvPr id="45" name="テキスト ボックス 44"/>
            <p:cNvSpPr txBox="1"/>
            <p:nvPr/>
          </p:nvSpPr>
          <p:spPr>
            <a:xfrm>
              <a:off x="3781072" y="4984400"/>
              <a:ext cx="1404000" cy="244800"/>
            </a:xfrm>
            <a:prstGeom prst="rect">
              <a:avLst/>
            </a:prstGeom>
            <a:solidFill>
              <a:schemeClr val="bg1">
                <a:lumMod val="85000"/>
              </a:schemeClr>
            </a:solid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lgn="ctr">
                <a:spcBef>
                  <a:spcPts val="0"/>
                </a:spcBef>
              </a:pPr>
              <a:r>
                <a:rPr lang="en-US" altLang="ja-JP" sz="1000" dirty="0"/>
                <a:t>(</a:t>
              </a:r>
              <a:r>
                <a:rPr lang="ja-JP" altLang="en-US" sz="1000" dirty="0" smtClean="0"/>
                <a:t>市</a:t>
              </a:r>
              <a:r>
                <a:rPr lang="en-US" altLang="ja-JP" sz="1000" dirty="0" smtClean="0"/>
                <a:t>)</a:t>
              </a:r>
              <a:r>
                <a:rPr lang="ja-JP" altLang="en-US" sz="1000" dirty="0" smtClean="0"/>
                <a:t>事前相談・協議等</a:t>
              </a:r>
              <a:endParaRPr lang="ja-JP" altLang="en-US" sz="1000" dirty="0"/>
            </a:p>
          </p:txBody>
        </p:sp>
        <p:sp>
          <p:nvSpPr>
            <p:cNvPr id="46" name="テキスト ボックス 45"/>
            <p:cNvSpPr txBox="1"/>
            <p:nvPr/>
          </p:nvSpPr>
          <p:spPr>
            <a:xfrm>
              <a:off x="3781072" y="5376586"/>
              <a:ext cx="1404000" cy="246221"/>
            </a:xfrm>
            <a:prstGeom prst="rect">
              <a:avLst/>
            </a:prstGeom>
            <a:solidFill>
              <a:schemeClr val="bg1">
                <a:lumMod val="85000"/>
              </a:schemeClr>
            </a:solid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lgn="ctr">
                <a:spcBef>
                  <a:spcPts val="0"/>
                </a:spcBef>
              </a:pPr>
              <a:r>
                <a:rPr lang="ja-JP" altLang="en-US" sz="1000" dirty="0" smtClean="0"/>
                <a:t>工事着手・開設準備</a:t>
              </a:r>
              <a:endParaRPr lang="ja-JP" altLang="en-US" sz="1000" dirty="0"/>
            </a:p>
          </p:txBody>
        </p:sp>
        <p:sp>
          <p:nvSpPr>
            <p:cNvPr id="47" name="テキスト ボックス 46"/>
            <p:cNvSpPr txBox="1"/>
            <p:nvPr/>
          </p:nvSpPr>
          <p:spPr>
            <a:xfrm>
              <a:off x="3781072" y="5770193"/>
              <a:ext cx="1404000" cy="246221"/>
            </a:xfrm>
            <a:prstGeom prst="rect">
              <a:avLst/>
            </a:prstGeom>
            <a:solidFill>
              <a:schemeClr val="bg1">
                <a:lumMod val="85000"/>
              </a:schemeClr>
            </a:solid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lgn="ctr">
                <a:spcBef>
                  <a:spcPts val="0"/>
                </a:spcBef>
              </a:pPr>
              <a:r>
                <a:rPr lang="ja-JP" altLang="en-US" sz="1000" dirty="0" smtClean="0"/>
                <a:t>指定申請</a:t>
              </a:r>
              <a:endParaRPr lang="ja-JP" altLang="en-US" sz="1000" dirty="0"/>
            </a:p>
          </p:txBody>
        </p:sp>
        <p:sp>
          <p:nvSpPr>
            <p:cNvPr id="48" name="テキスト ボックス 47"/>
            <p:cNvSpPr txBox="1"/>
            <p:nvPr/>
          </p:nvSpPr>
          <p:spPr>
            <a:xfrm>
              <a:off x="3781072" y="6163800"/>
              <a:ext cx="1404000" cy="246221"/>
            </a:xfrm>
            <a:prstGeom prst="rect">
              <a:avLst/>
            </a:prstGeom>
            <a:solidFill>
              <a:schemeClr val="bg1">
                <a:lumMod val="85000"/>
              </a:schemeClr>
            </a:solid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lgn="ctr">
                <a:spcBef>
                  <a:spcPts val="0"/>
                </a:spcBef>
              </a:pPr>
              <a:r>
                <a:rPr lang="ja-JP" altLang="en-US" sz="1000" dirty="0" smtClean="0"/>
                <a:t>指定</a:t>
              </a:r>
              <a:endParaRPr lang="ja-JP" altLang="en-US" sz="1000" dirty="0"/>
            </a:p>
          </p:txBody>
        </p:sp>
        <p:cxnSp>
          <p:nvCxnSpPr>
            <p:cNvPr id="4" name="直線矢印コネクタ 3"/>
            <p:cNvCxnSpPr>
              <a:stCxn id="46" idx="2"/>
              <a:endCxn id="47" idx="0"/>
            </p:cNvCxnSpPr>
            <p:nvPr/>
          </p:nvCxnSpPr>
          <p:spPr bwMode="auto">
            <a:xfrm>
              <a:off x="4483072" y="5622807"/>
              <a:ext cx="0" cy="147386"/>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58" name="直線矢印コネクタ 57"/>
            <p:cNvCxnSpPr>
              <a:stCxn id="45" idx="2"/>
              <a:endCxn id="46" idx="0"/>
            </p:cNvCxnSpPr>
            <p:nvPr/>
          </p:nvCxnSpPr>
          <p:spPr bwMode="auto">
            <a:xfrm>
              <a:off x="4483072" y="5229200"/>
              <a:ext cx="0" cy="147386"/>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59" name="直線矢印コネクタ 58"/>
            <p:cNvCxnSpPr>
              <a:stCxn id="47" idx="2"/>
              <a:endCxn id="48" idx="0"/>
            </p:cNvCxnSpPr>
            <p:nvPr/>
          </p:nvCxnSpPr>
          <p:spPr bwMode="auto">
            <a:xfrm>
              <a:off x="4483072" y="6016414"/>
              <a:ext cx="0" cy="147386"/>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grpSp>
      <p:sp>
        <p:nvSpPr>
          <p:cNvPr id="64" name="右矢印 63"/>
          <p:cNvSpPr>
            <a:spLocks noChangeAspect="1"/>
          </p:cNvSpPr>
          <p:nvPr/>
        </p:nvSpPr>
        <p:spPr bwMode="auto">
          <a:xfrm rot="16200000" flipH="1">
            <a:off x="4365351" y="4753317"/>
            <a:ext cx="172819" cy="242798"/>
          </a:xfrm>
          <a:prstGeom prst="rightArrow">
            <a:avLst/>
          </a:prstGeom>
          <a:solidFill>
            <a:schemeClr val="accent1">
              <a:lumMod val="60000"/>
              <a:lumOff val="4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右矢印 64"/>
          <p:cNvSpPr>
            <a:spLocks noChangeAspect="1"/>
          </p:cNvSpPr>
          <p:nvPr/>
        </p:nvSpPr>
        <p:spPr bwMode="auto">
          <a:xfrm flipH="1">
            <a:off x="5077216" y="4994315"/>
            <a:ext cx="172819" cy="242798"/>
          </a:xfrm>
          <a:prstGeom prst="rightArrow">
            <a:avLst/>
          </a:prstGeom>
          <a:solidFill>
            <a:schemeClr val="accent1">
              <a:lumMod val="60000"/>
              <a:lumOff val="4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右矢印 66"/>
          <p:cNvSpPr>
            <a:spLocks noChangeAspect="1"/>
          </p:cNvSpPr>
          <p:nvPr/>
        </p:nvSpPr>
        <p:spPr bwMode="auto">
          <a:xfrm flipH="1">
            <a:off x="1830012" y="4509120"/>
            <a:ext cx="172819" cy="242798"/>
          </a:xfrm>
          <a:prstGeom prst="rightArrow">
            <a:avLst/>
          </a:prstGeom>
          <a:solidFill>
            <a:schemeClr val="accent1">
              <a:lumMod val="60000"/>
              <a:lumOff val="4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4213120" y="4509120"/>
            <a:ext cx="2396064" cy="280928"/>
          </a:xfrm>
          <a:prstGeom prst="roundRect">
            <a:avLst/>
          </a:prstGeom>
          <a:solidFill>
            <a:schemeClr val="bg1"/>
          </a:solidFill>
          <a:ln w="19050">
            <a:solidFill>
              <a:schemeClr val="accent1">
                <a:lumMod val="60000"/>
                <a:lumOff val="40000"/>
              </a:schemeClr>
            </a:solidFill>
          </a:ln>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lgn="ctr">
              <a:spcBef>
                <a:spcPts val="0"/>
              </a:spcBef>
            </a:pPr>
            <a:r>
              <a:rPr lang="ja-JP" altLang="en-US" sz="1050" dirty="0" smtClean="0"/>
              <a:t>予め条件を事業者に周知しておく</a:t>
            </a:r>
            <a:endParaRPr lang="ja-JP" altLang="en-US" sz="1050" dirty="0"/>
          </a:p>
        </p:txBody>
      </p:sp>
      <p:sp>
        <p:nvSpPr>
          <p:cNvPr id="55" name="テキスト ボックス 54"/>
          <p:cNvSpPr txBox="1"/>
          <p:nvPr/>
        </p:nvSpPr>
        <p:spPr>
          <a:xfrm>
            <a:off x="5221232" y="4913516"/>
            <a:ext cx="1387952" cy="459700"/>
          </a:xfrm>
          <a:prstGeom prst="roundRect">
            <a:avLst/>
          </a:prstGeom>
          <a:solidFill>
            <a:schemeClr val="bg1"/>
          </a:solidFill>
          <a:ln w="19050">
            <a:solidFill>
              <a:schemeClr val="accent1">
                <a:lumMod val="60000"/>
                <a:lumOff val="40000"/>
              </a:schemeClr>
            </a:solidFill>
          </a:ln>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spcBef>
                <a:spcPts val="0"/>
              </a:spcBef>
            </a:pPr>
            <a:r>
              <a:rPr lang="ja-JP" altLang="en-US" sz="1050" dirty="0" smtClean="0"/>
              <a:t>条件について事業者に確認</a:t>
            </a:r>
            <a:endParaRPr lang="ja-JP" altLang="en-US" sz="1050" dirty="0"/>
          </a:p>
        </p:txBody>
      </p:sp>
      <p:sp>
        <p:nvSpPr>
          <p:cNvPr id="21" name="テキスト ボックス 20"/>
          <p:cNvSpPr txBox="1"/>
          <p:nvPr/>
        </p:nvSpPr>
        <p:spPr>
          <a:xfrm>
            <a:off x="2002831" y="4488308"/>
            <a:ext cx="1368152" cy="638473"/>
          </a:xfrm>
          <a:prstGeom prst="roundRect">
            <a:avLst/>
          </a:prstGeom>
          <a:solidFill>
            <a:schemeClr val="bg1"/>
          </a:solidFill>
          <a:ln w="19050">
            <a:solidFill>
              <a:schemeClr val="accent1">
                <a:lumMod val="60000"/>
                <a:lumOff val="40000"/>
              </a:schemeClr>
            </a:solidFill>
          </a:ln>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spcBef>
                <a:spcPts val="0"/>
              </a:spcBef>
            </a:pPr>
            <a:r>
              <a:rPr lang="ja-JP" altLang="en-US" sz="1050" dirty="0" smtClean="0"/>
              <a:t>「応募要件」もしくは「審査項目」に条件を設定しておく</a:t>
            </a:r>
            <a:endParaRPr lang="en-US" altLang="ja-JP" sz="1050" dirty="0" smtClean="0"/>
          </a:p>
        </p:txBody>
      </p:sp>
      <p:sp>
        <p:nvSpPr>
          <p:cNvPr id="57" name="テキスト ボックス 56"/>
          <p:cNvSpPr txBox="1"/>
          <p:nvPr/>
        </p:nvSpPr>
        <p:spPr>
          <a:xfrm>
            <a:off x="2002831" y="5524926"/>
            <a:ext cx="1368153" cy="459700"/>
          </a:xfrm>
          <a:prstGeom prst="roundRect">
            <a:avLst/>
          </a:prstGeom>
          <a:solidFill>
            <a:schemeClr val="bg1"/>
          </a:solidFill>
          <a:ln w="19050">
            <a:solidFill>
              <a:schemeClr val="accent1">
                <a:lumMod val="60000"/>
                <a:lumOff val="40000"/>
              </a:schemeClr>
            </a:solidFill>
          </a:ln>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spcBef>
                <a:spcPts val="0"/>
              </a:spcBef>
            </a:pPr>
            <a:r>
              <a:rPr lang="ja-JP" altLang="en-US" sz="1050" dirty="0" smtClean="0"/>
              <a:t>「審査項目」に基づき審査</a:t>
            </a:r>
            <a:endParaRPr lang="ja-JP" altLang="en-US" sz="1050" dirty="0"/>
          </a:p>
        </p:txBody>
      </p:sp>
      <p:grpSp>
        <p:nvGrpSpPr>
          <p:cNvPr id="8" name="グループ化 7"/>
          <p:cNvGrpSpPr/>
          <p:nvPr/>
        </p:nvGrpSpPr>
        <p:grpSpPr>
          <a:xfrm>
            <a:off x="554377" y="4509120"/>
            <a:ext cx="1332000" cy="2088232"/>
            <a:chOff x="554377" y="4509120"/>
            <a:chExt cx="1332000" cy="2088232"/>
          </a:xfrm>
        </p:grpSpPr>
        <p:sp>
          <p:nvSpPr>
            <p:cNvPr id="50" name="テキスト ボックス 49"/>
            <p:cNvSpPr txBox="1"/>
            <p:nvPr/>
          </p:nvSpPr>
          <p:spPr>
            <a:xfrm>
              <a:off x="554377" y="4509120"/>
              <a:ext cx="1332000" cy="246221"/>
            </a:xfrm>
            <a:prstGeom prst="rect">
              <a:avLst/>
            </a:prstGeom>
            <a:solidFill>
              <a:schemeClr val="bg1">
                <a:lumMod val="85000"/>
              </a:schemeClr>
            </a:solid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lgn="ctr">
                <a:spcBef>
                  <a:spcPts val="0"/>
                </a:spcBef>
              </a:pPr>
              <a:r>
                <a:rPr lang="en-US" altLang="ja-JP" sz="1000" dirty="0"/>
                <a:t>(</a:t>
              </a:r>
              <a:r>
                <a:rPr lang="ja-JP" altLang="en-US" sz="1000" dirty="0" smtClean="0"/>
                <a:t>市</a:t>
              </a:r>
              <a:r>
                <a:rPr lang="en-US" altLang="ja-JP" sz="1000" dirty="0" smtClean="0"/>
                <a:t>)</a:t>
              </a:r>
              <a:r>
                <a:rPr lang="ja-JP" altLang="en-US" sz="1000" dirty="0" smtClean="0"/>
                <a:t>公募要領公表</a:t>
              </a:r>
              <a:endParaRPr lang="ja-JP" altLang="en-US" sz="1000" dirty="0"/>
            </a:p>
          </p:txBody>
        </p:sp>
        <p:sp>
          <p:nvSpPr>
            <p:cNvPr id="51" name="テキスト ボックス 50"/>
            <p:cNvSpPr txBox="1"/>
            <p:nvPr/>
          </p:nvSpPr>
          <p:spPr>
            <a:xfrm>
              <a:off x="554377" y="4877522"/>
              <a:ext cx="1332000" cy="246221"/>
            </a:xfrm>
            <a:prstGeom prst="rect">
              <a:avLst/>
            </a:prstGeom>
            <a:solidFill>
              <a:schemeClr val="bg1">
                <a:lumMod val="85000"/>
              </a:schemeClr>
            </a:solid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lgn="ctr">
                <a:spcBef>
                  <a:spcPts val="0"/>
                </a:spcBef>
              </a:pPr>
              <a:r>
                <a:rPr lang="ja-JP" altLang="en-US" sz="1000" dirty="0"/>
                <a:t>応募</a:t>
              </a:r>
              <a:r>
                <a:rPr lang="ja-JP" altLang="en-US" sz="1000" dirty="0" smtClean="0"/>
                <a:t>受付</a:t>
              </a:r>
              <a:endParaRPr lang="ja-JP" altLang="en-US" sz="1000" dirty="0"/>
            </a:p>
          </p:txBody>
        </p:sp>
        <p:sp>
          <p:nvSpPr>
            <p:cNvPr id="52" name="テキスト ボックス 51"/>
            <p:cNvSpPr txBox="1"/>
            <p:nvPr/>
          </p:nvSpPr>
          <p:spPr>
            <a:xfrm>
              <a:off x="554377" y="5245924"/>
              <a:ext cx="1332000" cy="246221"/>
            </a:xfrm>
            <a:prstGeom prst="rect">
              <a:avLst/>
            </a:prstGeom>
            <a:solidFill>
              <a:schemeClr val="bg1">
                <a:lumMod val="85000"/>
              </a:schemeClr>
            </a:solid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lgn="ctr">
                <a:spcBef>
                  <a:spcPts val="0"/>
                </a:spcBef>
              </a:pPr>
              <a:r>
                <a:rPr lang="ja-JP" altLang="en-US" sz="1000" dirty="0" smtClean="0"/>
                <a:t>審査、事業者の選定</a:t>
              </a:r>
              <a:endParaRPr lang="ja-JP" altLang="en-US" sz="1000" dirty="0"/>
            </a:p>
          </p:txBody>
        </p:sp>
        <p:cxnSp>
          <p:nvCxnSpPr>
            <p:cNvPr id="61" name="直線矢印コネクタ 60"/>
            <p:cNvCxnSpPr>
              <a:stCxn id="50" idx="2"/>
              <a:endCxn id="51" idx="0"/>
            </p:cNvCxnSpPr>
            <p:nvPr/>
          </p:nvCxnSpPr>
          <p:spPr bwMode="auto">
            <a:xfrm>
              <a:off x="1220377" y="4755341"/>
              <a:ext cx="0" cy="122181"/>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63" name="直線矢印コネクタ 62"/>
            <p:cNvCxnSpPr>
              <a:stCxn id="51" idx="2"/>
              <a:endCxn id="52" idx="0"/>
            </p:cNvCxnSpPr>
            <p:nvPr/>
          </p:nvCxnSpPr>
          <p:spPr bwMode="auto">
            <a:xfrm>
              <a:off x="1220377" y="5123743"/>
              <a:ext cx="0" cy="122181"/>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sp>
          <p:nvSpPr>
            <p:cNvPr id="68" name="テキスト ボックス 67"/>
            <p:cNvSpPr txBox="1"/>
            <p:nvPr/>
          </p:nvSpPr>
          <p:spPr>
            <a:xfrm>
              <a:off x="554377" y="5614326"/>
              <a:ext cx="1332000" cy="246221"/>
            </a:xfrm>
            <a:prstGeom prst="rect">
              <a:avLst/>
            </a:prstGeom>
            <a:solidFill>
              <a:schemeClr val="bg1">
                <a:lumMod val="85000"/>
              </a:schemeClr>
            </a:solid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lgn="ctr">
                <a:spcBef>
                  <a:spcPts val="0"/>
                </a:spcBef>
              </a:pPr>
              <a:r>
                <a:rPr lang="ja-JP" altLang="en-US" sz="1000" dirty="0" smtClean="0"/>
                <a:t>工事着手・開設準備</a:t>
              </a:r>
              <a:endParaRPr lang="ja-JP" altLang="en-US" sz="1000" dirty="0"/>
            </a:p>
          </p:txBody>
        </p:sp>
        <p:sp>
          <p:nvSpPr>
            <p:cNvPr id="69" name="テキスト ボックス 68"/>
            <p:cNvSpPr txBox="1"/>
            <p:nvPr/>
          </p:nvSpPr>
          <p:spPr>
            <a:xfrm>
              <a:off x="554377" y="5982728"/>
              <a:ext cx="1332000" cy="246221"/>
            </a:xfrm>
            <a:prstGeom prst="rect">
              <a:avLst/>
            </a:prstGeom>
            <a:solidFill>
              <a:schemeClr val="bg1">
                <a:lumMod val="85000"/>
              </a:schemeClr>
            </a:solid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lgn="ctr">
                <a:spcBef>
                  <a:spcPts val="0"/>
                </a:spcBef>
              </a:pPr>
              <a:r>
                <a:rPr lang="ja-JP" altLang="en-US" sz="1000" dirty="0" smtClean="0"/>
                <a:t>指定申請</a:t>
              </a:r>
              <a:endParaRPr lang="ja-JP" altLang="en-US" sz="1000" dirty="0"/>
            </a:p>
          </p:txBody>
        </p:sp>
        <p:sp>
          <p:nvSpPr>
            <p:cNvPr id="70" name="テキスト ボックス 69"/>
            <p:cNvSpPr txBox="1"/>
            <p:nvPr/>
          </p:nvSpPr>
          <p:spPr>
            <a:xfrm>
              <a:off x="554377" y="6351131"/>
              <a:ext cx="1332000" cy="246221"/>
            </a:xfrm>
            <a:prstGeom prst="rect">
              <a:avLst/>
            </a:prstGeom>
            <a:solidFill>
              <a:schemeClr val="bg1">
                <a:lumMod val="85000"/>
              </a:schemeClr>
            </a:solid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lgn="ctr">
                <a:spcBef>
                  <a:spcPts val="0"/>
                </a:spcBef>
              </a:pPr>
              <a:r>
                <a:rPr lang="ja-JP" altLang="en-US" sz="1000" dirty="0" smtClean="0"/>
                <a:t>指定</a:t>
              </a:r>
              <a:endParaRPr lang="ja-JP" altLang="en-US" sz="1000" dirty="0"/>
            </a:p>
          </p:txBody>
        </p:sp>
        <p:cxnSp>
          <p:nvCxnSpPr>
            <p:cNvPr id="71" name="直線矢印コネクタ 70"/>
            <p:cNvCxnSpPr>
              <a:stCxn id="68" idx="2"/>
              <a:endCxn id="69" idx="0"/>
            </p:cNvCxnSpPr>
            <p:nvPr/>
          </p:nvCxnSpPr>
          <p:spPr bwMode="auto">
            <a:xfrm>
              <a:off x="1220377" y="5860547"/>
              <a:ext cx="0" cy="122181"/>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72" name="直線矢印コネクタ 71"/>
            <p:cNvCxnSpPr>
              <a:stCxn id="69" idx="2"/>
              <a:endCxn id="70" idx="0"/>
            </p:cNvCxnSpPr>
            <p:nvPr/>
          </p:nvCxnSpPr>
          <p:spPr bwMode="auto">
            <a:xfrm>
              <a:off x="1220377" y="6228949"/>
              <a:ext cx="0" cy="122182"/>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62" name="直線矢印コネクタ 61"/>
            <p:cNvCxnSpPr>
              <a:stCxn id="52" idx="2"/>
              <a:endCxn id="68" idx="0"/>
            </p:cNvCxnSpPr>
            <p:nvPr/>
          </p:nvCxnSpPr>
          <p:spPr bwMode="auto">
            <a:xfrm>
              <a:off x="1220377" y="5492145"/>
              <a:ext cx="0" cy="122181"/>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grpSp>
      <p:sp>
        <p:nvSpPr>
          <p:cNvPr id="66" name="右矢印 65"/>
          <p:cNvSpPr>
            <a:spLocks noChangeAspect="1"/>
          </p:cNvSpPr>
          <p:nvPr/>
        </p:nvSpPr>
        <p:spPr bwMode="auto">
          <a:xfrm flipH="1">
            <a:off x="1830012" y="5633377"/>
            <a:ext cx="172819" cy="242798"/>
          </a:xfrm>
          <a:prstGeom prst="rightArrow">
            <a:avLst/>
          </a:prstGeom>
          <a:solidFill>
            <a:schemeClr val="accent1">
              <a:lumMod val="60000"/>
              <a:lumOff val="4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テキスト ボックス 92"/>
          <p:cNvSpPr txBox="1"/>
          <p:nvPr/>
        </p:nvSpPr>
        <p:spPr>
          <a:xfrm>
            <a:off x="2288704" y="6597352"/>
            <a:ext cx="1400359" cy="230832"/>
          </a:xfrm>
          <a:prstGeom prst="rect">
            <a:avLst/>
          </a:prstGeom>
          <a:no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spcBef>
                <a:spcPts val="0"/>
              </a:spcBef>
            </a:pPr>
            <a:r>
              <a:rPr lang="en-US" altLang="ja-JP" sz="900" dirty="0" smtClean="0"/>
              <a:t>※</a:t>
            </a:r>
            <a:r>
              <a:rPr lang="ja-JP" altLang="en-US" sz="900" dirty="0" smtClean="0"/>
              <a:t>指定権者：市町村</a:t>
            </a:r>
            <a:endParaRPr lang="ja-JP" altLang="en-US" sz="900" dirty="0"/>
          </a:p>
        </p:txBody>
      </p:sp>
      <p:sp>
        <p:nvSpPr>
          <p:cNvPr id="94" name="テキスト ボックス 93"/>
          <p:cNvSpPr txBox="1"/>
          <p:nvPr/>
        </p:nvSpPr>
        <p:spPr>
          <a:xfrm>
            <a:off x="5496857" y="6597352"/>
            <a:ext cx="1400359" cy="230832"/>
          </a:xfrm>
          <a:prstGeom prst="rect">
            <a:avLst/>
          </a:prstGeom>
          <a:no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spcBef>
                <a:spcPts val="0"/>
              </a:spcBef>
            </a:pPr>
            <a:r>
              <a:rPr lang="en-US" altLang="ja-JP" sz="900" dirty="0" smtClean="0"/>
              <a:t>※</a:t>
            </a:r>
            <a:r>
              <a:rPr lang="ja-JP" altLang="en-US" sz="900" dirty="0" smtClean="0"/>
              <a:t>指定権者：市町村</a:t>
            </a:r>
            <a:endParaRPr lang="ja-JP" altLang="en-US" sz="900" dirty="0"/>
          </a:p>
        </p:txBody>
      </p:sp>
      <p:sp>
        <p:nvSpPr>
          <p:cNvPr id="95" name="テキスト ボックス 94"/>
          <p:cNvSpPr txBox="1"/>
          <p:nvPr/>
        </p:nvSpPr>
        <p:spPr>
          <a:xfrm>
            <a:off x="8593201" y="6597352"/>
            <a:ext cx="1400359" cy="230832"/>
          </a:xfrm>
          <a:prstGeom prst="rect">
            <a:avLst/>
          </a:prstGeom>
          <a:no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spcBef>
                <a:spcPts val="0"/>
              </a:spcBef>
            </a:pPr>
            <a:r>
              <a:rPr lang="en-US" altLang="ja-JP" sz="900" dirty="0" smtClean="0"/>
              <a:t>※</a:t>
            </a:r>
            <a:r>
              <a:rPr lang="ja-JP" altLang="en-US" sz="900" dirty="0" smtClean="0"/>
              <a:t>指定権者：都道府県</a:t>
            </a:r>
            <a:endParaRPr lang="ja-JP" altLang="en-US" sz="900" dirty="0"/>
          </a:p>
        </p:txBody>
      </p:sp>
      <p:grpSp>
        <p:nvGrpSpPr>
          <p:cNvPr id="10" name="グループ化 9"/>
          <p:cNvGrpSpPr/>
          <p:nvPr/>
        </p:nvGrpSpPr>
        <p:grpSpPr>
          <a:xfrm>
            <a:off x="7021432" y="5134690"/>
            <a:ext cx="1404000" cy="1390654"/>
            <a:chOff x="7021432" y="5134690"/>
            <a:chExt cx="1404000" cy="1390654"/>
          </a:xfrm>
        </p:grpSpPr>
        <p:sp>
          <p:nvSpPr>
            <p:cNvPr id="96" name="テキスト ボックス 95"/>
            <p:cNvSpPr txBox="1"/>
            <p:nvPr/>
          </p:nvSpPr>
          <p:spPr>
            <a:xfrm>
              <a:off x="7021432" y="5134690"/>
              <a:ext cx="1404000" cy="244800"/>
            </a:xfrm>
            <a:prstGeom prst="rect">
              <a:avLst/>
            </a:prstGeom>
            <a:solidFill>
              <a:schemeClr val="bg1">
                <a:lumMod val="85000"/>
              </a:schemeClr>
            </a:solid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lgn="ctr">
                <a:spcBef>
                  <a:spcPts val="0"/>
                </a:spcBef>
              </a:pPr>
              <a:r>
                <a:rPr lang="en-US" altLang="ja-JP" sz="1000" dirty="0"/>
                <a:t>(</a:t>
              </a:r>
              <a:r>
                <a:rPr lang="ja-JP" altLang="en-US" sz="1000" dirty="0" smtClean="0"/>
                <a:t>県</a:t>
              </a:r>
              <a:r>
                <a:rPr lang="en-US" altLang="ja-JP" sz="1000" dirty="0" smtClean="0"/>
                <a:t>)</a:t>
              </a:r>
              <a:r>
                <a:rPr lang="ja-JP" altLang="en-US" sz="1000" dirty="0" smtClean="0"/>
                <a:t>事前相談・協議等</a:t>
              </a:r>
              <a:endParaRPr lang="ja-JP" altLang="en-US" sz="1000" dirty="0"/>
            </a:p>
          </p:txBody>
        </p:sp>
        <p:sp>
          <p:nvSpPr>
            <p:cNvPr id="97" name="テキスト ボックス 96"/>
            <p:cNvSpPr txBox="1"/>
            <p:nvPr/>
          </p:nvSpPr>
          <p:spPr>
            <a:xfrm>
              <a:off x="7021432" y="5515220"/>
              <a:ext cx="1404000" cy="246221"/>
            </a:xfrm>
            <a:prstGeom prst="rect">
              <a:avLst/>
            </a:prstGeom>
            <a:solidFill>
              <a:schemeClr val="bg1">
                <a:lumMod val="85000"/>
              </a:schemeClr>
            </a:solid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lgn="ctr">
                <a:spcBef>
                  <a:spcPts val="0"/>
                </a:spcBef>
              </a:pPr>
              <a:r>
                <a:rPr lang="ja-JP" altLang="en-US" sz="1000" dirty="0" smtClean="0"/>
                <a:t>工事着手・開設準備</a:t>
              </a:r>
              <a:endParaRPr lang="ja-JP" altLang="en-US" sz="1000" dirty="0"/>
            </a:p>
          </p:txBody>
        </p:sp>
        <p:sp>
          <p:nvSpPr>
            <p:cNvPr id="98" name="テキスト ボックス 97"/>
            <p:cNvSpPr txBox="1"/>
            <p:nvPr/>
          </p:nvSpPr>
          <p:spPr>
            <a:xfrm>
              <a:off x="7021432" y="5897171"/>
              <a:ext cx="1404000" cy="246221"/>
            </a:xfrm>
            <a:prstGeom prst="rect">
              <a:avLst/>
            </a:prstGeom>
            <a:solidFill>
              <a:schemeClr val="bg1">
                <a:lumMod val="85000"/>
              </a:schemeClr>
            </a:solid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lgn="ctr">
                <a:spcBef>
                  <a:spcPts val="0"/>
                </a:spcBef>
              </a:pPr>
              <a:r>
                <a:rPr lang="ja-JP" altLang="en-US" sz="1000" dirty="0" smtClean="0"/>
                <a:t>指定申請</a:t>
              </a:r>
              <a:endParaRPr lang="ja-JP" altLang="en-US" sz="1000" dirty="0"/>
            </a:p>
          </p:txBody>
        </p:sp>
        <p:sp>
          <p:nvSpPr>
            <p:cNvPr id="99" name="テキスト ボックス 98"/>
            <p:cNvSpPr txBox="1"/>
            <p:nvPr/>
          </p:nvSpPr>
          <p:spPr>
            <a:xfrm>
              <a:off x="7021432" y="6279123"/>
              <a:ext cx="1404000" cy="246221"/>
            </a:xfrm>
            <a:prstGeom prst="rect">
              <a:avLst/>
            </a:prstGeom>
            <a:solidFill>
              <a:schemeClr val="bg1">
                <a:lumMod val="85000"/>
              </a:schemeClr>
            </a:solidFill>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lgn="ctr">
                <a:spcBef>
                  <a:spcPts val="0"/>
                </a:spcBef>
              </a:pPr>
              <a:r>
                <a:rPr lang="ja-JP" altLang="en-US" sz="1000" dirty="0" smtClean="0"/>
                <a:t>指定</a:t>
              </a:r>
              <a:endParaRPr lang="ja-JP" altLang="en-US" sz="1000" dirty="0"/>
            </a:p>
          </p:txBody>
        </p:sp>
        <p:cxnSp>
          <p:nvCxnSpPr>
            <p:cNvPr id="100" name="直線矢印コネクタ 99"/>
            <p:cNvCxnSpPr>
              <a:stCxn id="97" idx="2"/>
              <a:endCxn id="98" idx="0"/>
            </p:cNvCxnSpPr>
            <p:nvPr/>
          </p:nvCxnSpPr>
          <p:spPr bwMode="auto">
            <a:xfrm>
              <a:off x="7723432" y="5761441"/>
              <a:ext cx="0" cy="135730"/>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101" name="直線矢印コネクタ 100"/>
            <p:cNvCxnSpPr>
              <a:stCxn id="96" idx="2"/>
              <a:endCxn id="97" idx="0"/>
            </p:cNvCxnSpPr>
            <p:nvPr/>
          </p:nvCxnSpPr>
          <p:spPr bwMode="auto">
            <a:xfrm>
              <a:off x="7723432" y="5379490"/>
              <a:ext cx="0" cy="135730"/>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102" name="直線矢印コネクタ 101"/>
            <p:cNvCxnSpPr>
              <a:stCxn id="98" idx="2"/>
              <a:endCxn id="99" idx="0"/>
            </p:cNvCxnSpPr>
            <p:nvPr/>
          </p:nvCxnSpPr>
          <p:spPr bwMode="auto">
            <a:xfrm>
              <a:off x="7723432" y="6143392"/>
              <a:ext cx="0" cy="135731"/>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grpSp>
      <p:sp>
        <p:nvSpPr>
          <p:cNvPr id="103" name="右矢印 102"/>
          <p:cNvSpPr>
            <a:spLocks noChangeAspect="1"/>
          </p:cNvSpPr>
          <p:nvPr/>
        </p:nvSpPr>
        <p:spPr bwMode="auto">
          <a:xfrm rot="16200000" flipH="1">
            <a:off x="7605711" y="4957078"/>
            <a:ext cx="172819" cy="242798"/>
          </a:xfrm>
          <a:prstGeom prst="rightArrow">
            <a:avLst/>
          </a:prstGeom>
          <a:solidFill>
            <a:schemeClr val="accent1">
              <a:lumMod val="60000"/>
              <a:lumOff val="4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右矢印 103"/>
          <p:cNvSpPr>
            <a:spLocks noChangeAspect="1"/>
          </p:cNvSpPr>
          <p:nvPr/>
        </p:nvSpPr>
        <p:spPr bwMode="auto">
          <a:xfrm flipH="1">
            <a:off x="8317575" y="5173678"/>
            <a:ext cx="172819" cy="242798"/>
          </a:xfrm>
          <a:prstGeom prst="rightArrow">
            <a:avLst/>
          </a:prstGeom>
          <a:solidFill>
            <a:schemeClr val="accent1">
              <a:lumMod val="60000"/>
              <a:lumOff val="4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テキスト ボックス 104"/>
          <p:cNvSpPr txBox="1"/>
          <p:nvPr/>
        </p:nvSpPr>
        <p:spPr>
          <a:xfrm>
            <a:off x="7329264" y="4474883"/>
            <a:ext cx="2494086" cy="538293"/>
          </a:xfrm>
          <a:prstGeom prst="roundRect">
            <a:avLst/>
          </a:prstGeom>
          <a:solidFill>
            <a:schemeClr val="bg1"/>
          </a:solidFill>
          <a:ln w="19050">
            <a:solidFill>
              <a:schemeClr val="accent1">
                <a:lumMod val="60000"/>
                <a:lumOff val="40000"/>
              </a:schemeClr>
            </a:solidFill>
          </a:ln>
        </p:spPr>
        <p:txBody>
          <a:bodyPr wrap="square" rtlCol="0" anchor="ctr" anchorCtr="0">
            <a:no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spcBef>
                <a:spcPts val="0"/>
              </a:spcBef>
            </a:pPr>
            <a:r>
              <a:rPr lang="ja-JP" altLang="en-US" sz="1050" dirty="0" smtClean="0"/>
              <a:t>市町村から県に対し意見を提出。</a:t>
            </a:r>
            <a:endParaRPr lang="en-US" altLang="ja-JP" sz="1050" dirty="0" smtClean="0"/>
          </a:p>
          <a:p>
            <a:pPr marL="0" indent="0">
              <a:spcBef>
                <a:spcPts val="0"/>
              </a:spcBef>
            </a:pPr>
            <a:r>
              <a:rPr lang="ja-JP" altLang="en-US" sz="1050" dirty="0"/>
              <a:t>県</a:t>
            </a:r>
            <a:r>
              <a:rPr lang="ja-JP" altLang="en-US" sz="1050" dirty="0" smtClean="0"/>
              <a:t>は、その結果をふまえた条件を事業者に周知しておく</a:t>
            </a:r>
            <a:endParaRPr lang="ja-JP" altLang="en-US" sz="1050" dirty="0"/>
          </a:p>
        </p:txBody>
      </p:sp>
      <p:sp>
        <p:nvSpPr>
          <p:cNvPr id="106" name="テキスト ボックス 105"/>
          <p:cNvSpPr txBox="1"/>
          <p:nvPr/>
        </p:nvSpPr>
        <p:spPr>
          <a:xfrm>
            <a:off x="8461592" y="5092879"/>
            <a:ext cx="1361758" cy="459700"/>
          </a:xfrm>
          <a:prstGeom prst="roundRect">
            <a:avLst/>
          </a:prstGeom>
          <a:solidFill>
            <a:schemeClr val="bg1"/>
          </a:solidFill>
          <a:ln w="19050">
            <a:solidFill>
              <a:schemeClr val="accent1">
                <a:lumMod val="60000"/>
                <a:lumOff val="40000"/>
              </a:schemeClr>
            </a:solidFill>
          </a:ln>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spcBef>
                <a:spcPts val="0"/>
              </a:spcBef>
            </a:pPr>
            <a:r>
              <a:rPr lang="ja-JP" altLang="en-US" sz="1050" dirty="0" smtClean="0"/>
              <a:t>条件について事業者に確認</a:t>
            </a:r>
            <a:endParaRPr lang="ja-JP" altLang="en-US" sz="1050" dirty="0"/>
          </a:p>
        </p:txBody>
      </p:sp>
      <p:sp>
        <p:nvSpPr>
          <p:cNvPr id="76" name="テキスト ボックス 75"/>
          <p:cNvSpPr txBox="1"/>
          <p:nvPr/>
        </p:nvSpPr>
        <p:spPr>
          <a:xfrm>
            <a:off x="2002831" y="6337236"/>
            <a:ext cx="925560" cy="280928"/>
          </a:xfrm>
          <a:prstGeom prst="roundRect">
            <a:avLst/>
          </a:prstGeom>
          <a:solidFill>
            <a:schemeClr val="bg1"/>
          </a:solidFill>
          <a:ln w="19050">
            <a:solidFill>
              <a:schemeClr val="accent1">
                <a:lumMod val="60000"/>
                <a:lumOff val="40000"/>
              </a:schemeClr>
            </a:solidFill>
          </a:ln>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lgn="ctr">
              <a:spcBef>
                <a:spcPts val="0"/>
              </a:spcBef>
            </a:pPr>
            <a:r>
              <a:rPr lang="ja-JP" altLang="en-US" sz="1050" dirty="0"/>
              <a:t>条件</a:t>
            </a:r>
            <a:r>
              <a:rPr lang="ja-JP" altLang="en-US" sz="1050" dirty="0" smtClean="0"/>
              <a:t>を付加</a:t>
            </a:r>
            <a:endParaRPr lang="ja-JP" altLang="en-US" sz="1050" dirty="0"/>
          </a:p>
        </p:txBody>
      </p:sp>
      <p:sp>
        <p:nvSpPr>
          <p:cNvPr id="77" name="右矢印 76"/>
          <p:cNvSpPr>
            <a:spLocks noChangeAspect="1"/>
          </p:cNvSpPr>
          <p:nvPr/>
        </p:nvSpPr>
        <p:spPr bwMode="auto">
          <a:xfrm flipH="1">
            <a:off x="1830012" y="6356301"/>
            <a:ext cx="172819" cy="242798"/>
          </a:xfrm>
          <a:prstGeom prst="rightArrow">
            <a:avLst/>
          </a:prstGeom>
          <a:solidFill>
            <a:schemeClr val="accent1">
              <a:lumMod val="60000"/>
              <a:lumOff val="4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右矢印 78"/>
          <p:cNvSpPr>
            <a:spLocks noChangeAspect="1"/>
          </p:cNvSpPr>
          <p:nvPr/>
        </p:nvSpPr>
        <p:spPr bwMode="auto">
          <a:xfrm flipH="1">
            <a:off x="5077216" y="6140370"/>
            <a:ext cx="172819" cy="242798"/>
          </a:xfrm>
          <a:prstGeom prst="rightArrow">
            <a:avLst/>
          </a:prstGeom>
          <a:solidFill>
            <a:schemeClr val="accent1">
              <a:lumMod val="60000"/>
              <a:lumOff val="4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右矢印 80"/>
          <p:cNvSpPr>
            <a:spLocks noChangeAspect="1"/>
          </p:cNvSpPr>
          <p:nvPr/>
        </p:nvSpPr>
        <p:spPr bwMode="auto">
          <a:xfrm flipH="1">
            <a:off x="8317575" y="6282982"/>
            <a:ext cx="172819" cy="242798"/>
          </a:xfrm>
          <a:prstGeom prst="rightArrow">
            <a:avLst/>
          </a:prstGeom>
          <a:solidFill>
            <a:schemeClr val="accent1">
              <a:lumMod val="60000"/>
              <a:lumOff val="4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5221232" y="6121305"/>
            <a:ext cx="925560" cy="280928"/>
          </a:xfrm>
          <a:prstGeom prst="roundRect">
            <a:avLst/>
          </a:prstGeom>
          <a:solidFill>
            <a:schemeClr val="bg1"/>
          </a:solidFill>
          <a:ln w="19050">
            <a:solidFill>
              <a:schemeClr val="accent1">
                <a:lumMod val="60000"/>
                <a:lumOff val="40000"/>
              </a:schemeClr>
            </a:solidFill>
          </a:ln>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lgn="ctr">
              <a:spcBef>
                <a:spcPts val="0"/>
              </a:spcBef>
            </a:pPr>
            <a:r>
              <a:rPr lang="ja-JP" altLang="en-US" sz="1050" dirty="0"/>
              <a:t>条件</a:t>
            </a:r>
            <a:r>
              <a:rPr lang="ja-JP" altLang="en-US" sz="1050" dirty="0" smtClean="0"/>
              <a:t>を付加</a:t>
            </a:r>
            <a:endParaRPr lang="ja-JP" altLang="en-US" sz="1050" dirty="0"/>
          </a:p>
        </p:txBody>
      </p:sp>
      <p:sp>
        <p:nvSpPr>
          <p:cNvPr id="80" name="テキスト ボックス 79"/>
          <p:cNvSpPr txBox="1"/>
          <p:nvPr/>
        </p:nvSpPr>
        <p:spPr>
          <a:xfrm>
            <a:off x="8461592" y="6263917"/>
            <a:ext cx="925560" cy="280928"/>
          </a:xfrm>
          <a:prstGeom prst="roundRect">
            <a:avLst/>
          </a:prstGeom>
          <a:solidFill>
            <a:schemeClr val="bg1"/>
          </a:solidFill>
          <a:ln w="19050">
            <a:solidFill>
              <a:schemeClr val="accent1">
                <a:lumMod val="60000"/>
                <a:lumOff val="40000"/>
              </a:schemeClr>
            </a:solidFill>
          </a:ln>
        </p:spPr>
        <p:txBody>
          <a:bodyPr wrap="square" rtlCol="0">
            <a:spAutoFit/>
          </a:bodyPr>
          <a:lstStyle>
            <a:defPPr>
              <a:defRPr lang="ja-JP"/>
            </a:defPPr>
            <a:lvl1pPr marL="72000" indent="-72000" algn="l">
              <a:lnSpc>
                <a:spcPct val="100000"/>
              </a:lnSpc>
              <a:spcBef>
                <a:spcPts val="300"/>
              </a:spcBef>
              <a:defRPr sz="1100">
                <a:latin typeface="Meiryo UI" panose="020B0604030504040204" pitchFamily="50" charset="-128"/>
                <a:ea typeface="Meiryo UI" panose="020B0604030504040204" pitchFamily="50" charset="-128"/>
                <a:cs typeface="Meiryo UI" panose="020B0604030504040204" pitchFamily="50" charset="-128"/>
              </a:defRPr>
            </a:lvl1pPr>
          </a:lstStyle>
          <a:p>
            <a:pPr marL="0" indent="0" algn="ctr">
              <a:spcBef>
                <a:spcPts val="0"/>
              </a:spcBef>
            </a:pPr>
            <a:r>
              <a:rPr lang="ja-JP" altLang="en-US" sz="1050" dirty="0"/>
              <a:t>条件</a:t>
            </a:r>
            <a:r>
              <a:rPr lang="ja-JP" altLang="en-US" sz="1050" dirty="0" smtClean="0"/>
              <a:t>を付加</a:t>
            </a:r>
            <a:endParaRPr lang="ja-JP" altLang="en-US" sz="1050" dirty="0"/>
          </a:p>
        </p:txBody>
      </p:sp>
    </p:spTree>
    <p:extLst>
      <p:ext uri="{BB962C8B-B14F-4D97-AF65-F5344CB8AC3E}">
        <p14:creationId xmlns:p14="http://schemas.microsoft.com/office/powerpoint/2010/main" val="3330016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bwMode="auto">
          <a:xfrm>
            <a:off x="5745088" y="0"/>
            <a:ext cx="4160912" cy="404664"/>
          </a:xfrm>
          <a:prstGeom prst="rect">
            <a:avLst/>
          </a:prstGeom>
          <a:solidFill>
            <a:schemeClr val="accent2">
              <a:lumMod val="40000"/>
              <a:lumOff val="6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400" b="1" i="0" u="none" strike="noStrike" normalizeH="0" baseline="0"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地域密着型サービスの独自施策</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993" y="1196752"/>
            <a:ext cx="8599487"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タイトル 1"/>
          <p:cNvSpPr txBox="1">
            <a:spLocks/>
          </p:cNvSpPr>
          <p:nvPr/>
        </p:nvSpPr>
        <p:spPr bwMode="auto">
          <a:xfrm>
            <a:off x="428054" y="646702"/>
            <a:ext cx="9061450" cy="33855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200" b="1" dirty="0" smtClean="0">
                <a:solidFill>
                  <a:prstClr val="black"/>
                </a:solidFill>
                <a:latin typeface="メイリオ" pitchFamily="50" charset="-128"/>
                <a:ea typeface="メイリオ" pitchFamily="50" charset="-128"/>
                <a:cs typeface="メイリオ" pitchFamily="50" charset="-128"/>
              </a:rPr>
              <a:t>市区町村が活用できる介護保険サービスに関する独自施策メニュー一覧</a:t>
            </a:r>
            <a:endParaRPr lang="ja-JP" altLang="en-US" sz="2200" b="1" dirty="0">
              <a:solidFill>
                <a:prstClr val="black"/>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452256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1"/>
          <p:cNvSpPr txBox="1">
            <a:spLocks/>
          </p:cNvSpPr>
          <p:nvPr/>
        </p:nvSpPr>
        <p:spPr bwMode="auto">
          <a:xfrm>
            <a:off x="346075" y="631313"/>
            <a:ext cx="9061450"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400" b="1" dirty="0" smtClean="0">
                <a:solidFill>
                  <a:prstClr val="black"/>
                </a:solidFill>
                <a:latin typeface="メイリオ" pitchFamily="50" charset="-128"/>
                <a:ea typeface="メイリオ" pitchFamily="50" charset="-128"/>
                <a:cs typeface="メイリオ" pitchFamily="50" charset="-128"/>
              </a:rPr>
              <a:t>目的別</a:t>
            </a:r>
            <a:r>
              <a:rPr lang="en-US" altLang="ja-JP" sz="2400" b="1" dirty="0" smtClean="0">
                <a:solidFill>
                  <a:prstClr val="black"/>
                </a:solidFill>
                <a:latin typeface="メイリオ" pitchFamily="50" charset="-128"/>
                <a:ea typeface="メイリオ" pitchFamily="50" charset="-128"/>
                <a:cs typeface="メイリオ" pitchFamily="50" charset="-128"/>
              </a:rPr>
              <a:t>×</a:t>
            </a:r>
            <a:r>
              <a:rPr lang="ja-JP" altLang="en-US" sz="2400" b="1" dirty="0" smtClean="0">
                <a:solidFill>
                  <a:prstClr val="black"/>
                </a:solidFill>
                <a:latin typeface="メイリオ" pitchFamily="50" charset="-128"/>
                <a:ea typeface="メイリオ" pitchFamily="50" charset="-128"/>
                <a:cs typeface="メイリオ" pitchFamily="50" charset="-128"/>
              </a:rPr>
              <a:t>サービス別にみた独自施策メニューの活用例</a:t>
            </a:r>
            <a:endParaRPr lang="ja-JP" altLang="en-US" sz="2400" b="1" dirty="0">
              <a:solidFill>
                <a:prstClr val="black"/>
              </a:solidFill>
              <a:latin typeface="メイリオ" pitchFamily="50" charset="-128"/>
              <a:ea typeface="メイリオ" pitchFamily="50" charset="-128"/>
              <a:cs typeface="メイリオ" pitchFamily="50" charset="-128"/>
            </a:endParaRPr>
          </a:p>
        </p:txBody>
      </p:sp>
      <p:sp>
        <p:nvSpPr>
          <p:cNvPr id="28" name="正方形/長方形 27"/>
          <p:cNvSpPr/>
          <p:nvPr/>
        </p:nvSpPr>
        <p:spPr bwMode="auto">
          <a:xfrm>
            <a:off x="5745088" y="0"/>
            <a:ext cx="4160912" cy="404664"/>
          </a:xfrm>
          <a:prstGeom prst="rect">
            <a:avLst/>
          </a:prstGeom>
          <a:solidFill>
            <a:schemeClr val="accent2">
              <a:lumMod val="40000"/>
              <a:lumOff val="6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400" b="1" i="0" u="none" strike="noStrike" normalizeH="0" baseline="0" dirty="0" smtClean="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地域密着型サービスの独自施策</a:t>
            </a:r>
          </a:p>
        </p:txBody>
      </p:sp>
      <p:grpSp>
        <p:nvGrpSpPr>
          <p:cNvPr id="2" name="グループ化 1"/>
          <p:cNvGrpSpPr/>
          <p:nvPr/>
        </p:nvGrpSpPr>
        <p:grpSpPr>
          <a:xfrm>
            <a:off x="184920" y="1124744"/>
            <a:ext cx="9304584" cy="5328536"/>
            <a:chOff x="184920" y="1124744"/>
            <a:chExt cx="9304584" cy="5328536"/>
          </a:xfrm>
        </p:grpSpPr>
        <p:sp>
          <p:nvSpPr>
            <p:cNvPr id="36" name="正方形/長方形 35"/>
            <p:cNvSpPr/>
            <p:nvPr/>
          </p:nvSpPr>
          <p:spPr bwMode="auto">
            <a:xfrm>
              <a:off x="507533" y="1660854"/>
              <a:ext cx="1618118" cy="504000"/>
            </a:xfrm>
            <a:prstGeom prst="rect">
              <a:avLst/>
            </a:prstGeom>
            <a:solidFill>
              <a:schemeClr val="accent2">
                <a:lumMod val="60000"/>
                <a:lumOff val="40000"/>
              </a:schemeClr>
            </a:solidFill>
            <a:ln w="12700" cap="flat" cmpd="sng" algn="ctr">
              <a:noFill/>
              <a:prstDash val="solid"/>
              <a:round/>
              <a:headEnd type="none" w="med" len="med"/>
              <a:tailEnd type="none" w="med" len="med"/>
            </a:ln>
            <a:effectLst/>
          </p:spPr>
          <p:txBody>
            <a:bodyPr vert="horz" wrap="square" lIns="18000" tIns="18000" rIns="18000" bIns="18000" numCol="1" rtlCol="0" anchor="ctr" anchorCtr="0" compatLnSpc="1"/>
            <a:lstStyle/>
            <a:p>
              <a:pPr>
                <a:lnSpc>
                  <a:spcPct val="100000"/>
                </a:lnSpc>
                <a:spcBef>
                  <a:spcPts val="0"/>
                </a:spcBef>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訪問介護・通所介護</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・短期入所</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bwMode="auto">
            <a:xfrm>
              <a:off x="2180688" y="1660854"/>
              <a:ext cx="3600400" cy="504000"/>
            </a:xfrm>
            <a:prstGeom prst="rect">
              <a:avLst/>
            </a:prstGeom>
            <a:solidFill>
              <a:schemeClr val="bg1"/>
            </a:solidFill>
            <a:ln w="12700" cap="flat" cmpd="sng" algn="ctr">
              <a:solidFill>
                <a:schemeClr val="accent1"/>
              </a:solidFill>
              <a:prstDash val="solid"/>
              <a:round/>
              <a:headEnd type="none" w="med" len="med"/>
              <a:tailEnd type="none" w="med" len="med"/>
            </a:ln>
            <a:effectLst/>
          </p:spPr>
          <p:txBody>
            <a:bodyPr vert="horz" wrap="square" lIns="18000" tIns="18000" rIns="18000" bIns="18000" numCol="1" rtlCol="0" anchor="ctr" anchorCtr="1" compatLnSpc="1"/>
            <a:lstStyle/>
            <a:p>
              <a:pPr algn="l">
                <a:lnSpc>
                  <a:spcPct val="100000"/>
                </a:lnSpc>
                <a:spcBef>
                  <a:spcPts val="0"/>
                </a:spcBef>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市町村協議制、県への意見提出</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により、質の高い事業者を指定できるよう、条件付加を都道府県に求めることが可能</a:t>
              </a:r>
            </a:p>
          </p:txBody>
        </p:sp>
        <p:sp>
          <p:nvSpPr>
            <p:cNvPr id="40" name="正方形/長方形 39"/>
            <p:cNvSpPr/>
            <p:nvPr/>
          </p:nvSpPr>
          <p:spPr bwMode="auto">
            <a:xfrm>
              <a:off x="507533" y="2196907"/>
              <a:ext cx="1618118" cy="504000"/>
            </a:xfrm>
            <a:prstGeom prst="rect">
              <a:avLst/>
            </a:prstGeom>
            <a:solidFill>
              <a:schemeClr val="accent2">
                <a:lumMod val="60000"/>
                <a:lumOff val="40000"/>
              </a:schemeClr>
            </a:solidFill>
            <a:ln w="12700" cap="flat" cmpd="sng" algn="ctr">
              <a:noFill/>
              <a:prstDash val="solid"/>
              <a:round/>
              <a:headEnd type="none" w="med" len="med"/>
              <a:tailEnd type="none" w="med" len="med"/>
            </a:ln>
            <a:effectLst/>
          </p:spPr>
          <p:txBody>
            <a:bodyPr vert="horz" wrap="square" lIns="18000" tIns="18000" rIns="18000" bIns="18000" numCol="1" rtlCol="0" anchor="ctr" anchorCtr="0" compatLnSpc="1"/>
            <a:lstStyle/>
            <a:p>
              <a:pPr>
                <a:lnSpc>
                  <a:spcPct val="100000"/>
                </a:lnSpc>
                <a:spcBef>
                  <a:spcPts val="0"/>
                </a:spcBef>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その他の</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pP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在宅サービス</a:t>
              </a:r>
            </a:p>
          </p:txBody>
        </p:sp>
        <p:sp>
          <p:nvSpPr>
            <p:cNvPr id="47" name="正方形/長方形 46"/>
            <p:cNvSpPr/>
            <p:nvPr/>
          </p:nvSpPr>
          <p:spPr bwMode="auto">
            <a:xfrm>
              <a:off x="2180688" y="1124744"/>
              <a:ext cx="3600400" cy="487285"/>
            </a:xfrm>
            <a:prstGeom prst="rect">
              <a:avLst/>
            </a:prstGeom>
            <a:solidFill>
              <a:schemeClr val="accent1">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18000" tIns="18000" rIns="18000" bIns="18000" numCol="1" rtlCol="0" anchor="ctr" anchorCtr="0" compatLnSpc="1"/>
            <a:lstStyle/>
            <a:p>
              <a:pPr marL="0" marR="0" indent="0" algn="ctr" defTabSz="914400" rtl="0" eaLnBrk="1" fontAlgn="base" latinLnBrk="0" hangingPunct="1">
                <a:lnSpc>
                  <a:spcPct val="100000"/>
                </a:lnSpc>
                <a:spcBef>
                  <a:spcPts val="0"/>
                </a:spcBef>
                <a:spcAft>
                  <a:spcPct val="0"/>
                </a:spcAft>
                <a:buClr>
                  <a:schemeClr val="bg2"/>
                </a:buClr>
                <a:buSzTx/>
                <a:buFont typeface="Wingdings" pitchFamily="2" charset="2"/>
                <a:buNone/>
                <a:tabLst/>
              </a:pPr>
              <a:r>
                <a:rPr lang="ja-JP" altLang="en-US" sz="14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地域の実情に合った</a:t>
              </a:r>
              <a:endParaRPr lang="en-US" altLang="ja-JP" sz="14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base" latinLnBrk="0" hangingPunct="1">
                <a:lnSpc>
                  <a:spcPct val="100000"/>
                </a:lnSpc>
                <a:spcBef>
                  <a:spcPts val="0"/>
                </a:spcBef>
                <a:spcAft>
                  <a:spcPct val="0"/>
                </a:spcAft>
                <a:buClr>
                  <a:schemeClr val="bg2"/>
                </a:buClr>
                <a:buSzTx/>
                <a:buFont typeface="Wingdings" pitchFamily="2" charset="2"/>
                <a:buNone/>
                <a:tabLst/>
              </a:pPr>
              <a:r>
                <a:rPr lang="ja-JP" altLang="en-US" sz="14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サービス整備を進めたい</a:t>
              </a:r>
              <a:endParaRPr kumimoji="1" lang="ja-JP" altLang="en-US" sz="1400" b="1" i="0" u="none" strike="noStrike" normalizeH="0" baseline="0"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bwMode="auto">
            <a:xfrm>
              <a:off x="5889104" y="1124744"/>
              <a:ext cx="3600400" cy="504057"/>
            </a:xfrm>
            <a:prstGeom prst="rect">
              <a:avLst/>
            </a:prstGeom>
            <a:solidFill>
              <a:schemeClr val="accent1">
                <a:lumMod val="20000"/>
                <a:lumOff val="80000"/>
              </a:schemeClr>
            </a:solidFill>
            <a:ln w="12700" cap="flat" cmpd="sng" algn="ctr">
              <a:solidFill>
                <a:schemeClr val="accent1"/>
              </a:solidFill>
              <a:prstDash val="solid"/>
              <a:round/>
              <a:headEnd type="none" w="med" len="med"/>
              <a:tailEnd type="none" w="med" len="med"/>
            </a:ln>
            <a:effectLst/>
          </p:spPr>
          <p:txBody>
            <a:bodyPr vert="horz" wrap="square" lIns="18000" tIns="18000" rIns="18000" bIns="18000" numCol="1" rtlCol="0" anchor="ctr" anchorCtr="0" compatLnSpc="1"/>
            <a:lstStyle/>
            <a:p>
              <a:pPr marL="0" marR="0" indent="0" algn="ctr" defTabSz="914400" rtl="0" eaLnBrk="1" fontAlgn="base" latinLnBrk="0" hangingPunct="1">
                <a:lnSpc>
                  <a:spcPct val="100000"/>
                </a:lnSpc>
                <a:spcBef>
                  <a:spcPts val="0"/>
                </a:spcBef>
                <a:spcAft>
                  <a:spcPct val="0"/>
                </a:spcAft>
                <a:buClr>
                  <a:schemeClr val="bg2"/>
                </a:buClr>
                <a:buSzTx/>
                <a:buFont typeface="Wingdings" pitchFamily="2" charset="2"/>
                <a:buNone/>
                <a:tabLst/>
              </a:pPr>
              <a:r>
                <a:rPr lang="ja-JP" altLang="en-US" sz="14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供給量をコントロールしたい</a:t>
              </a:r>
              <a:endParaRPr kumimoji="1" lang="ja-JP" altLang="en-US" sz="1400" b="1" i="0" u="none" strike="noStrike" normalizeH="0" baseline="0"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bwMode="auto">
            <a:xfrm>
              <a:off x="507533" y="2732960"/>
              <a:ext cx="1618118" cy="504000"/>
            </a:xfrm>
            <a:prstGeom prst="rect">
              <a:avLst/>
            </a:prstGeom>
            <a:solidFill>
              <a:schemeClr val="accent2">
                <a:lumMod val="60000"/>
                <a:lumOff val="40000"/>
              </a:schemeClr>
            </a:solidFill>
            <a:ln w="12700" cap="flat" cmpd="sng" algn="ctr">
              <a:noFill/>
              <a:prstDash val="solid"/>
              <a:round/>
              <a:headEnd type="none" w="med" len="med"/>
              <a:tailEnd type="none" w="med" len="med"/>
            </a:ln>
            <a:effectLst/>
          </p:spPr>
          <p:txBody>
            <a:bodyPr vert="horz" wrap="square" lIns="18000" tIns="18000" rIns="18000" bIns="18000" numCol="1" rtlCol="0" anchor="ctr" anchorCtr="0" compatLnSpc="1"/>
            <a:lstStyle/>
            <a:p>
              <a:pPr>
                <a:lnSpc>
                  <a:spcPct val="100000"/>
                </a:lnSpc>
                <a:spcBef>
                  <a:spcPts val="0"/>
                </a:spcBef>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定期巡回・</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小多機・看多機</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bwMode="auto">
            <a:xfrm>
              <a:off x="507533" y="4341119"/>
              <a:ext cx="1618118" cy="504000"/>
            </a:xfrm>
            <a:prstGeom prst="rect">
              <a:avLst/>
            </a:prstGeom>
            <a:solidFill>
              <a:schemeClr val="accent2">
                <a:lumMod val="60000"/>
                <a:lumOff val="40000"/>
              </a:schemeClr>
            </a:solidFill>
            <a:ln w="12700" cap="flat" cmpd="sng" algn="ctr">
              <a:noFill/>
              <a:prstDash val="solid"/>
              <a:round/>
              <a:headEnd type="none" w="med" len="med"/>
              <a:tailEnd type="none" w="med" len="med"/>
            </a:ln>
            <a:effectLst/>
          </p:spPr>
          <p:txBody>
            <a:bodyPr vert="horz" wrap="square" lIns="18000" tIns="18000" rIns="18000" bIns="18000" numCol="1" rtlCol="0" anchor="ctr" anchorCtr="0" compatLnSpc="1"/>
            <a:lstStyle/>
            <a:p>
              <a:pPr>
                <a:lnSpc>
                  <a:spcPct val="100000"/>
                </a:lnSpc>
                <a:spcBef>
                  <a:spcPts val="0"/>
                </a:spcBef>
              </a:pPr>
              <a:r>
                <a:rPr lang="ja-JP" altLang="en-US" sz="1200" b="1" spc="-1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認知症</a:t>
              </a:r>
              <a:r>
                <a:rPr lang="en-US" altLang="ja-JP" sz="1200" b="1" spc="-1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GH</a:t>
              </a:r>
              <a:r>
                <a:rPr lang="ja-JP" altLang="en-US" sz="1200" b="1" spc="-150" dirty="0" err="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1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地域密着型特定施設、地域密着型特養</a:t>
              </a:r>
              <a:endParaRPr lang="ja-JP" altLang="en-US" sz="1200" b="1" spc="-15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bwMode="auto">
            <a:xfrm>
              <a:off x="507533" y="4877172"/>
              <a:ext cx="1618118" cy="504000"/>
            </a:xfrm>
            <a:prstGeom prst="rect">
              <a:avLst/>
            </a:prstGeom>
            <a:solidFill>
              <a:schemeClr val="accent2">
                <a:lumMod val="60000"/>
                <a:lumOff val="40000"/>
              </a:schemeClr>
            </a:solidFill>
            <a:ln w="12700" cap="flat" cmpd="sng" algn="ctr">
              <a:noFill/>
              <a:prstDash val="solid"/>
              <a:round/>
              <a:headEnd type="none" w="med" len="med"/>
              <a:tailEnd type="none" w="med" len="med"/>
            </a:ln>
            <a:effectLst/>
          </p:spPr>
          <p:txBody>
            <a:bodyPr vert="horz" wrap="square" lIns="18000" tIns="18000" rIns="18000" bIns="18000" numCol="1" rtlCol="0" anchor="ctr" anchorCtr="0" compatLnSpc="1"/>
            <a:lstStyle/>
            <a:p>
              <a:pPr>
                <a:lnSpc>
                  <a:spcPct val="100000"/>
                </a:lnSpc>
                <a:spcBef>
                  <a:spcPts val="0"/>
                </a:spcBef>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その他の</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地域密着型サービス</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bwMode="auto">
            <a:xfrm>
              <a:off x="507533" y="5413225"/>
              <a:ext cx="1618118" cy="504000"/>
            </a:xfrm>
            <a:prstGeom prst="rect">
              <a:avLst/>
            </a:prstGeom>
            <a:solidFill>
              <a:schemeClr val="accent2">
                <a:lumMod val="60000"/>
                <a:lumOff val="40000"/>
              </a:schemeClr>
            </a:solidFill>
            <a:ln w="12700" cap="flat" cmpd="sng" algn="ctr">
              <a:noFill/>
              <a:prstDash val="solid"/>
              <a:round/>
              <a:headEnd type="none" w="med" len="med"/>
              <a:tailEnd type="none" w="med" len="med"/>
            </a:ln>
            <a:effectLst/>
          </p:spPr>
          <p:txBody>
            <a:bodyPr vert="horz" wrap="square" lIns="18000" tIns="18000" rIns="18000" bIns="18000" numCol="1" rtlCol="0" anchor="ctr" anchorCtr="0" compatLnSpc="1"/>
            <a:lstStyle/>
            <a:p>
              <a:pPr>
                <a:lnSpc>
                  <a:spcPct val="100000"/>
                </a:lnSpc>
                <a:spcBef>
                  <a:spcPts val="0"/>
                </a:spcBef>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特養、老健、特定施設</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bwMode="auto">
            <a:xfrm>
              <a:off x="507533" y="5949280"/>
              <a:ext cx="1618118" cy="504000"/>
            </a:xfrm>
            <a:prstGeom prst="rect">
              <a:avLst/>
            </a:prstGeom>
            <a:solidFill>
              <a:schemeClr val="accent2">
                <a:lumMod val="60000"/>
                <a:lumOff val="40000"/>
              </a:schemeClr>
            </a:solidFill>
            <a:ln w="12700" cap="flat" cmpd="sng" algn="ctr">
              <a:noFill/>
              <a:prstDash val="solid"/>
              <a:round/>
              <a:headEnd type="none" w="med" len="med"/>
              <a:tailEnd type="none" w="med" len="med"/>
            </a:ln>
            <a:effectLst/>
          </p:spPr>
          <p:txBody>
            <a:bodyPr vert="horz" wrap="square" lIns="18000" tIns="18000" rIns="18000" bIns="18000" numCol="1" rtlCol="0" anchor="ctr" anchorCtr="0" compatLnSpc="1"/>
            <a:lstStyle/>
            <a:p>
              <a:pPr>
                <a:lnSpc>
                  <a:spcPct val="100000"/>
                </a:lnSpc>
                <a:spcBef>
                  <a:spcPts val="0"/>
                </a:spcBef>
              </a:pP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上記以外</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spcBef>
                  <a:spcPts val="0"/>
                </a:spcBef>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施設・居住系サービス</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bwMode="auto">
            <a:xfrm>
              <a:off x="507533" y="3805066"/>
              <a:ext cx="1618118" cy="504000"/>
            </a:xfrm>
            <a:prstGeom prst="rect">
              <a:avLst/>
            </a:prstGeom>
            <a:solidFill>
              <a:schemeClr val="accent2">
                <a:lumMod val="60000"/>
                <a:lumOff val="40000"/>
              </a:schemeClr>
            </a:solidFill>
            <a:ln w="12700" cap="flat" cmpd="sng" algn="ctr">
              <a:noFill/>
              <a:prstDash val="solid"/>
              <a:round/>
              <a:headEnd type="none" w="med" len="med"/>
              <a:tailEnd type="none" w="med" len="med"/>
            </a:ln>
            <a:effectLst/>
          </p:spPr>
          <p:txBody>
            <a:bodyPr vert="horz" wrap="square" lIns="18000" tIns="18000" rIns="18000" bIns="18000" numCol="1" rtlCol="0" anchor="ctr" anchorCtr="0" compatLnSpc="1"/>
            <a:lstStyle/>
            <a:p>
              <a:pPr>
                <a:lnSpc>
                  <a:spcPct val="100000"/>
                </a:lnSpc>
                <a:spcBef>
                  <a:spcPts val="0"/>
                </a:spcBef>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地域密着型通所介護</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bwMode="auto">
            <a:xfrm>
              <a:off x="507533" y="3269013"/>
              <a:ext cx="1618118" cy="504000"/>
            </a:xfrm>
            <a:prstGeom prst="rect">
              <a:avLst/>
            </a:prstGeom>
            <a:solidFill>
              <a:schemeClr val="accent2">
                <a:lumMod val="60000"/>
                <a:lumOff val="40000"/>
              </a:schemeClr>
            </a:solidFill>
            <a:ln w="12700" cap="flat" cmpd="sng" algn="ctr">
              <a:noFill/>
              <a:prstDash val="solid"/>
              <a:round/>
              <a:headEnd type="none" w="med" len="med"/>
              <a:tailEnd type="none" w="med" len="med"/>
            </a:ln>
            <a:effectLst/>
          </p:spPr>
          <p:txBody>
            <a:bodyPr vert="horz" wrap="square" lIns="18000" tIns="18000" rIns="18000" bIns="18000" numCol="1" rtlCol="0" anchor="ctr" anchorCtr="0" compatLnSpc="1"/>
            <a:lstStyle/>
            <a:p>
              <a:pPr>
                <a:lnSpc>
                  <a:spcPct val="100000"/>
                </a:lnSpc>
                <a:spcBef>
                  <a:spcPts val="0"/>
                </a:spcBef>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夜間対応型訪問介護</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bwMode="auto">
            <a:xfrm>
              <a:off x="5889104" y="1660854"/>
              <a:ext cx="3600400" cy="504000"/>
            </a:xfrm>
            <a:prstGeom prst="rect">
              <a:avLst/>
            </a:prstGeom>
            <a:solidFill>
              <a:schemeClr val="bg1"/>
            </a:solidFill>
            <a:ln w="12700" cap="flat" cmpd="sng" algn="ctr">
              <a:solidFill>
                <a:schemeClr val="accent1"/>
              </a:solidFill>
              <a:prstDash val="solid"/>
              <a:round/>
              <a:headEnd type="none" w="med" len="med"/>
              <a:tailEnd type="none" w="med" len="med"/>
            </a:ln>
            <a:effectLst/>
          </p:spPr>
          <p:txBody>
            <a:bodyPr vert="horz" wrap="square" lIns="18000" tIns="18000" rIns="18000" bIns="18000" numCol="1" rtlCol="0" anchor="ctr" anchorCtr="1" compatLnSpc="1"/>
            <a:lstStyle/>
            <a:p>
              <a:pPr algn="l">
                <a:lnSpc>
                  <a:spcPct val="100000"/>
                </a:lnSpc>
                <a:spcBef>
                  <a:spcPts val="0"/>
                </a:spcBef>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市町村協議制</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を活用し、事業者の指定をしないよう都道府県に求めるほか</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県への意見提出</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による指定</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条件の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付加で供給量をコントロール</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ことも可能</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p:cNvSpPr/>
            <p:nvPr/>
          </p:nvSpPr>
          <p:spPr bwMode="auto">
            <a:xfrm>
              <a:off x="2180688" y="2196907"/>
              <a:ext cx="3600400" cy="504000"/>
            </a:xfrm>
            <a:prstGeom prst="rect">
              <a:avLst/>
            </a:prstGeom>
            <a:solidFill>
              <a:schemeClr val="bg1"/>
            </a:solidFill>
            <a:ln w="12700" cap="flat" cmpd="sng" algn="ctr">
              <a:solidFill>
                <a:schemeClr val="accent1"/>
              </a:solidFill>
              <a:prstDash val="solid"/>
              <a:round/>
              <a:headEnd type="none" w="med" len="med"/>
              <a:tailEnd type="none" w="med" len="med"/>
            </a:ln>
            <a:effectLst/>
          </p:spPr>
          <p:txBody>
            <a:bodyPr vert="horz" wrap="square" lIns="18000" tIns="18000" rIns="18000" bIns="18000" numCol="1" rtlCol="0" anchor="ctr" anchorCtr="1" compatLnSpc="1"/>
            <a:lstStyle/>
            <a:p>
              <a:pPr algn="l">
                <a:lnSpc>
                  <a:spcPct val="100000"/>
                </a:lnSpc>
                <a:spcBef>
                  <a:spcPts val="0"/>
                </a:spcBef>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県への意見提出</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により、質の高い事業者を指定できるよう条件付加</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を都道府県に求める</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ことが可能</a:t>
              </a:r>
            </a:p>
          </p:txBody>
        </p:sp>
        <p:sp>
          <p:nvSpPr>
            <p:cNvPr id="74" name="正方形/長方形 73"/>
            <p:cNvSpPr/>
            <p:nvPr/>
          </p:nvSpPr>
          <p:spPr bwMode="auto">
            <a:xfrm>
              <a:off x="5889104" y="2196907"/>
              <a:ext cx="3600400" cy="504000"/>
            </a:xfrm>
            <a:prstGeom prst="rect">
              <a:avLst/>
            </a:prstGeom>
            <a:solidFill>
              <a:schemeClr val="bg1"/>
            </a:solidFill>
            <a:ln w="12700" cap="flat" cmpd="sng" algn="ctr">
              <a:solidFill>
                <a:schemeClr val="accent1"/>
              </a:solidFill>
              <a:prstDash val="solid"/>
              <a:round/>
              <a:headEnd type="none" w="med" len="med"/>
              <a:tailEnd type="none" w="med" len="med"/>
            </a:ln>
            <a:effectLst/>
          </p:spPr>
          <p:txBody>
            <a:bodyPr vert="horz" wrap="square" lIns="18000" tIns="18000" rIns="18000" bIns="18000" numCol="1" rtlCol="0" anchor="ctr" anchorCtr="1" compatLnSpc="1"/>
            <a:lstStyle/>
            <a:p>
              <a:pPr algn="l">
                <a:lnSpc>
                  <a:spcPct val="100000"/>
                </a:lnSpc>
                <a:spcBef>
                  <a:spcPts val="0"/>
                </a:spcBef>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県への意見提出</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による指定条件の付加で供給量をコントロールすることも可能</a:t>
              </a:r>
            </a:p>
          </p:txBody>
        </p:sp>
        <p:sp>
          <p:nvSpPr>
            <p:cNvPr id="79" name="正方形/長方形 78"/>
            <p:cNvSpPr/>
            <p:nvPr/>
          </p:nvSpPr>
          <p:spPr bwMode="auto">
            <a:xfrm>
              <a:off x="2180688" y="2732960"/>
              <a:ext cx="3600400" cy="504000"/>
            </a:xfrm>
            <a:prstGeom prst="rect">
              <a:avLst/>
            </a:prstGeom>
            <a:solidFill>
              <a:schemeClr val="bg1"/>
            </a:solidFill>
            <a:ln w="12700" cap="flat" cmpd="sng" algn="ctr">
              <a:solidFill>
                <a:schemeClr val="accent1"/>
              </a:solidFill>
              <a:prstDash val="solid"/>
              <a:round/>
              <a:headEnd type="none" w="med" len="med"/>
              <a:tailEnd type="none" w="med" len="med"/>
            </a:ln>
            <a:effectLst/>
          </p:spPr>
          <p:txBody>
            <a:bodyPr vert="horz" wrap="square" lIns="18000" tIns="18000" rIns="18000" bIns="18000" numCol="1" rtlCol="0" anchor="ctr" anchorCtr="1" compatLnSpc="1"/>
            <a:lstStyle/>
            <a:p>
              <a:pPr marL="0" marR="0" indent="0" algn="l" defTabSz="914400" rtl="0" eaLnBrk="1" fontAlgn="base" latinLnBrk="0" hangingPunct="1">
                <a:lnSpc>
                  <a:spcPct val="100000"/>
                </a:lnSpc>
                <a:spcBef>
                  <a:spcPts val="0"/>
                </a:spcBef>
                <a:spcAft>
                  <a:spcPct val="0"/>
                </a:spcAft>
                <a:buClr>
                  <a:schemeClr val="bg2"/>
                </a:buClr>
                <a:buSzTx/>
                <a:buFont typeface="Wingdings" pitchFamily="2" charset="2"/>
                <a:buNone/>
                <a:tabLst/>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公募制</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指定条件の付加</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を活用して質の高い事業者を指定したり、</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独自報酬</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により質の高いサービスに対し加算をつけたり、参入を促すことが可能</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bwMode="auto">
            <a:xfrm>
              <a:off x="5889104" y="2732960"/>
              <a:ext cx="3600400" cy="504000"/>
            </a:xfrm>
            <a:prstGeom prst="rect">
              <a:avLst/>
            </a:prstGeom>
            <a:solidFill>
              <a:schemeClr val="bg1"/>
            </a:solidFill>
            <a:ln w="12700" cap="flat" cmpd="sng" algn="ctr">
              <a:solidFill>
                <a:schemeClr val="accent1"/>
              </a:solidFill>
              <a:prstDash val="solid"/>
              <a:round/>
              <a:headEnd type="none" w="med" len="med"/>
              <a:tailEnd type="none" w="med" len="med"/>
            </a:ln>
            <a:effectLst/>
          </p:spPr>
          <p:txBody>
            <a:bodyPr vert="horz" wrap="square" lIns="18000" tIns="18000" rIns="18000" bIns="18000" numCol="1" rtlCol="0" anchor="ctr" anchorCtr="1" compatLnSpc="1"/>
            <a:lstStyle/>
            <a:p>
              <a:pPr algn="l">
                <a:lnSpc>
                  <a:spcPct val="100000"/>
                </a:lnSpc>
                <a:spcBef>
                  <a:spcPts val="0"/>
                </a:spcBef>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公募制</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の実施の際、圏域毎に募集することで、過剰な立地を防ぐほか、</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指定条件の付加</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の内容によっては</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供給量を</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コントロール</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することが可能</a:t>
              </a:r>
            </a:p>
          </p:txBody>
        </p:sp>
        <p:sp>
          <p:nvSpPr>
            <p:cNvPr id="86" name="正方形/長方形 85"/>
            <p:cNvSpPr/>
            <p:nvPr/>
          </p:nvSpPr>
          <p:spPr bwMode="auto">
            <a:xfrm>
              <a:off x="2180688" y="3269013"/>
              <a:ext cx="3600400" cy="504000"/>
            </a:xfrm>
            <a:prstGeom prst="rect">
              <a:avLst/>
            </a:prstGeom>
            <a:solidFill>
              <a:schemeClr val="bg1"/>
            </a:solidFill>
            <a:ln w="12700" cap="flat" cmpd="sng" algn="ctr">
              <a:solidFill>
                <a:schemeClr val="accent1"/>
              </a:solidFill>
              <a:prstDash val="solid"/>
              <a:round/>
              <a:headEnd type="none" w="med" len="med"/>
              <a:tailEnd type="none" w="med" len="med"/>
            </a:ln>
            <a:effectLst/>
          </p:spPr>
          <p:txBody>
            <a:bodyPr vert="horz" wrap="square" lIns="18000" tIns="18000" rIns="18000" bIns="18000" numCol="1" rtlCol="0" anchor="ctr" anchorCtr="1" compatLnSpc="1"/>
            <a:lstStyle/>
            <a:p>
              <a:pPr algn="l">
                <a:lnSpc>
                  <a:spcPct val="100000"/>
                </a:lnSpc>
                <a:spcBef>
                  <a:spcPts val="0"/>
                </a:spcBef>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指定条件の付加</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活用して質の高い事業者を指定したり、</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独自報酬</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により質の高いサービスに対し加算を</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つけたり、参入促すこと</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が可能</a:t>
              </a:r>
            </a:p>
          </p:txBody>
        </p:sp>
        <p:sp>
          <p:nvSpPr>
            <p:cNvPr id="88" name="正方形/長方形 87"/>
            <p:cNvSpPr/>
            <p:nvPr/>
          </p:nvSpPr>
          <p:spPr bwMode="auto">
            <a:xfrm>
              <a:off x="5889104" y="3269013"/>
              <a:ext cx="3600400" cy="504000"/>
            </a:xfrm>
            <a:prstGeom prst="rect">
              <a:avLst/>
            </a:prstGeom>
            <a:solidFill>
              <a:schemeClr val="bg1"/>
            </a:solidFill>
            <a:ln w="12700" cap="flat" cmpd="sng" algn="ctr">
              <a:solidFill>
                <a:schemeClr val="accent1"/>
              </a:solidFill>
              <a:prstDash val="solid"/>
              <a:round/>
              <a:headEnd type="none" w="med" len="med"/>
              <a:tailEnd type="none" w="med" len="med"/>
            </a:ln>
            <a:effectLst/>
          </p:spPr>
          <p:txBody>
            <a:bodyPr vert="horz" wrap="square" lIns="18000" tIns="18000" rIns="18000" bIns="18000" numCol="1" rtlCol="0" anchor="ctr" anchorCtr="1" compatLnSpc="1"/>
            <a:lstStyle/>
            <a:p>
              <a:pPr algn="l">
                <a:lnSpc>
                  <a:spcPct val="100000"/>
                </a:lnSpc>
                <a:spcBef>
                  <a:spcPts val="0"/>
                </a:spcBef>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指定条件の付加</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の内容によっては、供給量をコントロールすることが</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可能</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p:cNvSpPr/>
            <p:nvPr/>
          </p:nvSpPr>
          <p:spPr bwMode="auto">
            <a:xfrm>
              <a:off x="2180688" y="3805066"/>
              <a:ext cx="3600400" cy="504000"/>
            </a:xfrm>
            <a:prstGeom prst="rect">
              <a:avLst/>
            </a:prstGeom>
            <a:solidFill>
              <a:schemeClr val="bg1"/>
            </a:solidFill>
            <a:ln w="12700" cap="flat" cmpd="sng" algn="ctr">
              <a:solidFill>
                <a:schemeClr val="accent1"/>
              </a:solidFill>
              <a:prstDash val="solid"/>
              <a:round/>
              <a:headEnd type="none" w="med" len="med"/>
              <a:tailEnd type="none" w="med" len="med"/>
            </a:ln>
            <a:effectLst/>
          </p:spPr>
          <p:txBody>
            <a:bodyPr vert="horz" wrap="square" lIns="18000" tIns="18000" rIns="18000" bIns="18000" numCol="1" rtlCol="0" anchor="ctr" anchorCtr="1" compatLnSpc="1"/>
            <a:lstStyle/>
            <a:p>
              <a:pPr algn="l">
                <a:lnSpc>
                  <a:spcPct val="100000"/>
                </a:lnSpc>
                <a:spcBef>
                  <a:spcPts val="0"/>
                </a:spcBef>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指定条件の付加</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を活用して、質の高い事業者を指定することが可能</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bwMode="auto">
            <a:xfrm>
              <a:off x="5889104" y="3805066"/>
              <a:ext cx="3600400" cy="504000"/>
            </a:xfrm>
            <a:prstGeom prst="rect">
              <a:avLst/>
            </a:prstGeom>
            <a:solidFill>
              <a:schemeClr val="bg1"/>
            </a:solidFill>
            <a:ln w="12700" cap="flat" cmpd="sng" algn="ctr">
              <a:solidFill>
                <a:schemeClr val="accent1"/>
              </a:solidFill>
              <a:prstDash val="solid"/>
              <a:round/>
              <a:headEnd type="none" w="med" len="med"/>
              <a:tailEnd type="none" w="med" len="med"/>
            </a:ln>
            <a:effectLst/>
          </p:spPr>
          <p:txBody>
            <a:bodyPr vert="horz" wrap="square" lIns="18000" tIns="18000" rIns="18000" bIns="18000" numCol="1" rtlCol="0" anchor="ctr" anchorCtr="1" compatLnSpc="1"/>
            <a:lstStyle/>
            <a:p>
              <a:pPr algn="l">
                <a:lnSpc>
                  <a:spcPct val="100000"/>
                </a:lnSpc>
                <a:spcBef>
                  <a:spcPts val="0"/>
                </a:spcBef>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総量規制</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により、事業者の指定を拒否するほか、</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指定条件の付加</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の内容によっては、供給量をコントロールすることが可能</a:t>
              </a:r>
            </a:p>
          </p:txBody>
        </p:sp>
        <p:sp>
          <p:nvSpPr>
            <p:cNvPr id="100" name="正方形/長方形 99"/>
            <p:cNvSpPr/>
            <p:nvPr/>
          </p:nvSpPr>
          <p:spPr bwMode="auto">
            <a:xfrm>
              <a:off x="2180688" y="4341119"/>
              <a:ext cx="3600400" cy="504000"/>
            </a:xfrm>
            <a:prstGeom prst="rect">
              <a:avLst/>
            </a:prstGeom>
            <a:solidFill>
              <a:schemeClr val="bg1"/>
            </a:solidFill>
            <a:ln w="12700" cap="flat" cmpd="sng" algn="ctr">
              <a:solidFill>
                <a:schemeClr val="accent1"/>
              </a:solidFill>
              <a:prstDash val="solid"/>
              <a:round/>
              <a:headEnd type="none" w="med" len="med"/>
              <a:tailEnd type="none" w="med" len="med"/>
            </a:ln>
            <a:effectLst/>
          </p:spPr>
          <p:txBody>
            <a:bodyPr vert="horz" wrap="square" lIns="18000" tIns="18000" rIns="18000" bIns="18000" numCol="1" rtlCol="0" anchor="ctr" anchorCtr="1" compatLnSpc="1"/>
            <a:lstStyle/>
            <a:p>
              <a:pPr algn="l">
                <a:lnSpc>
                  <a:spcPct val="100000"/>
                </a:lnSpc>
                <a:spcBef>
                  <a:spcPts val="0"/>
                </a:spcBef>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指定条件の付加</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活用して、質の高い事業者を指定することが可能</a:t>
              </a:r>
            </a:p>
          </p:txBody>
        </p:sp>
        <p:sp>
          <p:nvSpPr>
            <p:cNvPr id="102" name="正方形/長方形 101"/>
            <p:cNvSpPr/>
            <p:nvPr/>
          </p:nvSpPr>
          <p:spPr bwMode="auto">
            <a:xfrm>
              <a:off x="5889104" y="4341119"/>
              <a:ext cx="3600400" cy="504000"/>
            </a:xfrm>
            <a:prstGeom prst="rect">
              <a:avLst/>
            </a:prstGeom>
            <a:solidFill>
              <a:schemeClr val="bg1"/>
            </a:solidFill>
            <a:ln w="12700" cap="flat" cmpd="sng" algn="ctr">
              <a:solidFill>
                <a:schemeClr val="accent1"/>
              </a:solidFill>
              <a:prstDash val="solid"/>
              <a:round/>
              <a:headEnd type="none" w="med" len="med"/>
              <a:tailEnd type="none" w="med" len="med"/>
            </a:ln>
            <a:effectLst/>
          </p:spPr>
          <p:txBody>
            <a:bodyPr vert="horz" wrap="square" lIns="18000" tIns="18000" rIns="18000" bIns="18000" numCol="1" rtlCol="0" anchor="ctr" anchorCtr="1" compatLnSpc="1"/>
            <a:lstStyle/>
            <a:p>
              <a:pPr algn="l">
                <a:lnSpc>
                  <a:spcPct val="100000"/>
                </a:lnSpc>
                <a:spcBef>
                  <a:spcPts val="0"/>
                </a:spcBef>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総量規制</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により、事業者の指定を拒否するほか、</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指定条件の付加</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の内容によっては、供給量をコントロールすることが可能</a:t>
              </a:r>
            </a:p>
          </p:txBody>
        </p:sp>
        <p:sp>
          <p:nvSpPr>
            <p:cNvPr id="107" name="正方形/長方形 106"/>
            <p:cNvSpPr/>
            <p:nvPr/>
          </p:nvSpPr>
          <p:spPr bwMode="auto">
            <a:xfrm>
              <a:off x="2180688" y="4877172"/>
              <a:ext cx="3600400" cy="504000"/>
            </a:xfrm>
            <a:prstGeom prst="rect">
              <a:avLst/>
            </a:prstGeom>
            <a:solidFill>
              <a:schemeClr val="bg1"/>
            </a:solidFill>
            <a:ln w="12700" cap="flat" cmpd="sng" algn="ctr">
              <a:solidFill>
                <a:schemeClr val="accent1"/>
              </a:solidFill>
              <a:prstDash val="solid"/>
              <a:round/>
              <a:headEnd type="none" w="med" len="med"/>
              <a:tailEnd type="none" w="med" len="med"/>
            </a:ln>
            <a:effectLst/>
          </p:spPr>
          <p:txBody>
            <a:bodyPr vert="horz" wrap="square" lIns="18000" tIns="18000" rIns="18000" bIns="18000" numCol="1" rtlCol="0" anchor="ctr" anchorCtr="1" compatLnSpc="1"/>
            <a:lstStyle/>
            <a:p>
              <a:pPr algn="l">
                <a:lnSpc>
                  <a:spcPct val="100000"/>
                </a:lnSpc>
                <a:spcBef>
                  <a:spcPts val="0"/>
                </a:spcBef>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指定条件の付加</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活用して、質の高い事業者を指定することが可能</a:t>
              </a:r>
            </a:p>
          </p:txBody>
        </p:sp>
        <p:sp>
          <p:nvSpPr>
            <p:cNvPr id="109" name="正方形/長方形 108"/>
            <p:cNvSpPr/>
            <p:nvPr/>
          </p:nvSpPr>
          <p:spPr bwMode="auto">
            <a:xfrm>
              <a:off x="5889104" y="4877172"/>
              <a:ext cx="3600400" cy="504000"/>
            </a:xfrm>
            <a:prstGeom prst="rect">
              <a:avLst/>
            </a:prstGeom>
            <a:solidFill>
              <a:schemeClr val="bg1"/>
            </a:solidFill>
            <a:ln w="12700" cap="flat" cmpd="sng" algn="ctr">
              <a:solidFill>
                <a:schemeClr val="accent1"/>
              </a:solidFill>
              <a:prstDash val="solid"/>
              <a:round/>
              <a:headEnd type="none" w="med" len="med"/>
              <a:tailEnd type="none" w="med" len="med"/>
            </a:ln>
            <a:effectLst/>
          </p:spPr>
          <p:txBody>
            <a:bodyPr vert="horz" wrap="square" lIns="18000" tIns="18000" rIns="18000" bIns="18000" numCol="1" rtlCol="0" anchor="ctr" anchorCtr="1" compatLnSpc="1"/>
            <a:lstStyle/>
            <a:p>
              <a:pPr algn="l">
                <a:lnSpc>
                  <a:spcPct val="100000"/>
                </a:lnSpc>
                <a:spcBef>
                  <a:spcPts val="0"/>
                </a:spcBef>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指定条件の付加</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の内容によっては、供給量をコントロールすることが可能</a:t>
              </a:r>
            </a:p>
          </p:txBody>
        </p:sp>
        <p:sp>
          <p:nvSpPr>
            <p:cNvPr id="114" name="正方形/長方形 113"/>
            <p:cNvSpPr/>
            <p:nvPr/>
          </p:nvSpPr>
          <p:spPr bwMode="auto">
            <a:xfrm>
              <a:off x="2180688" y="5413225"/>
              <a:ext cx="3600400" cy="504000"/>
            </a:xfrm>
            <a:prstGeom prst="rect">
              <a:avLst/>
            </a:prstGeom>
            <a:solidFill>
              <a:schemeClr val="bg1"/>
            </a:solidFill>
            <a:ln w="12700" cap="flat" cmpd="sng" algn="ctr">
              <a:solidFill>
                <a:schemeClr val="accent1"/>
              </a:solidFill>
              <a:prstDash val="solid"/>
              <a:round/>
              <a:headEnd type="none" w="med" len="med"/>
              <a:tailEnd type="none" w="med" len="med"/>
            </a:ln>
            <a:effectLst/>
          </p:spPr>
          <p:txBody>
            <a:bodyPr vert="horz" wrap="square" lIns="18000" tIns="18000" rIns="18000" bIns="18000" numCol="1" rtlCol="0" anchor="ctr" anchorCtr="1" compatLnSpc="1"/>
            <a:lstStyle/>
            <a:p>
              <a:pPr marL="0" marR="0" indent="0" algn="l" defTabSz="914400" rtl="0" eaLnBrk="1" fontAlgn="base" latinLnBrk="0" hangingPunct="1">
                <a:lnSpc>
                  <a:spcPct val="100000"/>
                </a:lnSpc>
                <a:spcBef>
                  <a:spcPts val="0"/>
                </a:spcBef>
                <a:spcAft>
                  <a:spcPct val="0"/>
                </a:spcAft>
                <a:buClr>
                  <a:schemeClr val="bg2"/>
                </a:buClr>
                <a:buSzTx/>
                <a:buFont typeface="Wingdings" pitchFamily="2" charset="2"/>
                <a:buNone/>
                <a:tabLst/>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p:cNvSpPr/>
            <p:nvPr/>
          </p:nvSpPr>
          <p:spPr bwMode="auto">
            <a:xfrm>
              <a:off x="5889104" y="5413225"/>
              <a:ext cx="3600400" cy="504000"/>
            </a:xfrm>
            <a:prstGeom prst="rect">
              <a:avLst/>
            </a:prstGeom>
            <a:solidFill>
              <a:schemeClr val="bg1"/>
            </a:solidFill>
            <a:ln w="12700" cap="flat" cmpd="sng" algn="ctr">
              <a:solidFill>
                <a:schemeClr val="accent1"/>
              </a:solidFill>
              <a:prstDash val="solid"/>
              <a:round/>
              <a:headEnd type="none" w="med" len="med"/>
              <a:tailEnd type="none" w="med" len="med"/>
            </a:ln>
            <a:effectLst/>
          </p:spPr>
          <p:txBody>
            <a:bodyPr vert="horz" wrap="square" lIns="18000" tIns="18000" rIns="18000" bIns="18000" numCol="1" rtlCol="0" anchor="ctr" anchorCtr="1" compatLnSpc="1"/>
            <a:lstStyle/>
            <a:p>
              <a:pPr algn="l">
                <a:lnSpc>
                  <a:spcPct val="100000"/>
                </a:lnSpc>
                <a:spcBef>
                  <a:spcPts val="0"/>
                </a:spcBef>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県による指定・許可に対し、意見提出</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することによる間接的な総量規制が</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可能</a:t>
              </a:r>
            </a:p>
          </p:txBody>
        </p:sp>
        <p:sp>
          <p:nvSpPr>
            <p:cNvPr id="121" name="正方形/長方形 120"/>
            <p:cNvSpPr/>
            <p:nvPr/>
          </p:nvSpPr>
          <p:spPr bwMode="auto">
            <a:xfrm>
              <a:off x="2180688" y="5949280"/>
              <a:ext cx="3600400" cy="504000"/>
            </a:xfrm>
            <a:prstGeom prst="rect">
              <a:avLst/>
            </a:prstGeom>
            <a:solidFill>
              <a:schemeClr val="bg1"/>
            </a:solidFill>
            <a:ln w="12700" cap="flat" cmpd="sng" algn="ctr">
              <a:solidFill>
                <a:schemeClr val="accent1"/>
              </a:solidFill>
              <a:prstDash val="solid"/>
              <a:round/>
              <a:headEnd type="none" w="med" len="med"/>
              <a:tailEnd type="none" w="med" len="med"/>
            </a:ln>
            <a:effectLst/>
          </p:spPr>
          <p:txBody>
            <a:bodyPr vert="horz" wrap="square" lIns="18000" tIns="18000" rIns="18000" bIns="18000" numCol="1" rtlCol="0" anchor="ctr" anchorCtr="1" compatLnSpc="1"/>
            <a:lstStyle/>
            <a:p>
              <a:pPr marL="0" marR="0" indent="0" algn="l" defTabSz="914400" rtl="0" eaLnBrk="1" fontAlgn="base" latinLnBrk="0" hangingPunct="1">
                <a:lnSpc>
                  <a:spcPct val="100000"/>
                </a:lnSpc>
                <a:spcBef>
                  <a:spcPts val="0"/>
                </a:spcBef>
                <a:spcAft>
                  <a:spcPct val="0"/>
                </a:spcAft>
                <a:buClr>
                  <a:schemeClr val="bg2"/>
                </a:buClr>
                <a:buSzTx/>
                <a:buFont typeface="Wingdings" pitchFamily="2" charset="2"/>
                <a:buNone/>
                <a:tabLst/>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正方形/長方形 122"/>
            <p:cNvSpPr/>
            <p:nvPr/>
          </p:nvSpPr>
          <p:spPr bwMode="auto">
            <a:xfrm>
              <a:off x="5889104" y="5949280"/>
              <a:ext cx="3600400" cy="504000"/>
            </a:xfrm>
            <a:prstGeom prst="rect">
              <a:avLst/>
            </a:prstGeom>
            <a:solidFill>
              <a:schemeClr val="bg1"/>
            </a:solidFill>
            <a:ln w="12700" cap="flat" cmpd="sng" algn="ctr">
              <a:solidFill>
                <a:schemeClr val="accent1"/>
              </a:solidFill>
              <a:prstDash val="solid"/>
              <a:round/>
              <a:headEnd type="none" w="med" len="med"/>
              <a:tailEnd type="none" w="med" len="med"/>
            </a:ln>
            <a:effectLst/>
          </p:spPr>
          <p:txBody>
            <a:bodyPr vert="horz" wrap="square" lIns="18000" tIns="18000" rIns="18000" bIns="18000" numCol="1" rtlCol="0" anchor="ctr" anchorCtr="1" compatLnSpc="1"/>
            <a:lstStyle/>
            <a:p>
              <a:pPr marL="0" marR="0" indent="0" algn="l" defTabSz="914400" rtl="0" eaLnBrk="1" fontAlgn="base" latinLnBrk="0" hangingPunct="1">
                <a:lnSpc>
                  <a:spcPct val="100000"/>
                </a:lnSpc>
                <a:spcBef>
                  <a:spcPts val="0"/>
                </a:spcBef>
                <a:spcAft>
                  <a:spcPct val="0"/>
                </a:spcAft>
                <a:buClr>
                  <a:schemeClr val="bg2"/>
                </a:buClr>
                <a:buSzTx/>
                <a:buFont typeface="Wingdings" pitchFamily="2" charset="2"/>
                <a:buNone/>
                <a:tabLst/>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正方形/長方形 154"/>
            <p:cNvSpPr/>
            <p:nvPr/>
          </p:nvSpPr>
          <p:spPr bwMode="auto">
            <a:xfrm>
              <a:off x="184920" y="1660854"/>
              <a:ext cx="303584" cy="1040053"/>
            </a:xfrm>
            <a:prstGeom prst="rect">
              <a:avLst/>
            </a:prstGeom>
            <a:solidFill>
              <a:schemeClr val="accent2">
                <a:lumMod val="60000"/>
                <a:lumOff val="40000"/>
              </a:schemeClr>
            </a:solidFill>
            <a:ln w="12700" cap="flat" cmpd="sng" algn="ctr">
              <a:noFill/>
              <a:prstDash val="solid"/>
              <a:round/>
              <a:headEnd type="none" w="med" len="med"/>
              <a:tailEnd type="none" w="med" len="med"/>
            </a:ln>
            <a:effectLst/>
          </p:spPr>
          <p:txBody>
            <a:bodyPr vert="eaVert" wrap="square" lIns="18000" tIns="18000" rIns="18000" bIns="18000" numCol="1" rtlCol="0" anchor="ctr" anchorCtr="0" compatLnSpc="1"/>
            <a:lstStyle/>
            <a:p>
              <a:pPr>
                <a:lnSpc>
                  <a:spcPct val="100000"/>
                </a:lnSpc>
                <a:spcBef>
                  <a:spcPts val="0"/>
                </a:spcBef>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在宅</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正方形/長方形 155"/>
            <p:cNvSpPr/>
            <p:nvPr/>
          </p:nvSpPr>
          <p:spPr bwMode="auto">
            <a:xfrm>
              <a:off x="184920" y="2732960"/>
              <a:ext cx="303584" cy="2648212"/>
            </a:xfrm>
            <a:prstGeom prst="rect">
              <a:avLst/>
            </a:prstGeom>
            <a:solidFill>
              <a:schemeClr val="accent2">
                <a:lumMod val="60000"/>
                <a:lumOff val="40000"/>
              </a:schemeClr>
            </a:solidFill>
            <a:ln w="12700" cap="flat" cmpd="sng" algn="ctr">
              <a:noFill/>
              <a:prstDash val="solid"/>
              <a:round/>
              <a:headEnd type="none" w="med" len="med"/>
              <a:tailEnd type="none" w="med" len="med"/>
            </a:ln>
            <a:effectLst/>
          </p:spPr>
          <p:txBody>
            <a:bodyPr vert="eaVert" wrap="square" lIns="18000" tIns="18000" rIns="18000" bIns="18000" numCol="1" rtlCol="0" anchor="ctr" anchorCtr="0" compatLnSpc="1"/>
            <a:lstStyle/>
            <a:p>
              <a:pPr>
                <a:lnSpc>
                  <a:spcPct val="100000"/>
                </a:lnSpc>
                <a:spcBef>
                  <a:spcPts val="0"/>
                </a:spcBef>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地域密着型</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正方形/長方形 156"/>
            <p:cNvSpPr/>
            <p:nvPr/>
          </p:nvSpPr>
          <p:spPr bwMode="auto">
            <a:xfrm>
              <a:off x="184920" y="5413224"/>
              <a:ext cx="303584" cy="1040055"/>
            </a:xfrm>
            <a:prstGeom prst="rect">
              <a:avLst/>
            </a:prstGeom>
            <a:solidFill>
              <a:schemeClr val="accent2">
                <a:lumMod val="60000"/>
                <a:lumOff val="40000"/>
              </a:schemeClr>
            </a:solidFill>
            <a:ln w="12700" cap="flat" cmpd="sng" algn="ctr">
              <a:noFill/>
              <a:prstDash val="solid"/>
              <a:round/>
              <a:headEnd type="none" w="med" len="med"/>
              <a:tailEnd type="none" w="med" len="med"/>
            </a:ln>
            <a:effectLst/>
          </p:spPr>
          <p:txBody>
            <a:bodyPr vert="eaVert" wrap="square" lIns="18000" tIns="18000" rIns="18000" bIns="18000" numCol="1" rtlCol="0" anchor="ctr" anchorCtr="0" compatLnSpc="1"/>
            <a:lstStyle/>
            <a:p>
              <a:pPr>
                <a:lnSpc>
                  <a:spcPct val="100000"/>
                </a:lnSpc>
                <a:spcBef>
                  <a:spcPts val="0"/>
                </a:spcBef>
              </a:pPr>
              <a:r>
                <a:rPr lang="ja-JP" altLang="en-US" sz="1200" b="1" spc="-1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施設・居住系</a:t>
              </a:r>
              <a:endParaRPr lang="ja-JP" altLang="en-US" sz="1200" b="1" spc="-15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3718496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0992" y="4252380"/>
            <a:ext cx="4732506" cy="227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384844" y="3897052"/>
            <a:ext cx="9217024" cy="2631490"/>
          </a:xfrm>
          <a:prstGeom prst="rect">
            <a:avLst/>
          </a:prstGeom>
          <a:ln w="6350">
            <a:solidFill>
              <a:srgbClr val="C00000"/>
            </a:solidFill>
          </a:ln>
        </p:spPr>
        <p:txBody>
          <a:bodyPr wrap="square">
            <a:spAutoFit/>
          </a:bodyPr>
          <a:lstStyle/>
          <a:p>
            <a:pPr algn="l">
              <a:lnSpc>
                <a:spcPct val="100000"/>
              </a:lnSpc>
              <a:spcBef>
                <a:spcPts val="0"/>
              </a:spcBef>
              <a:spcAft>
                <a:spcPts val="0"/>
              </a:spcAft>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spcAft>
                <a:spcPts val="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地域の実情に応じた施策メニューに関する市町村の認知度</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spcAft>
                <a:spcPts val="0"/>
              </a:spcAft>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（「地域包括ケア推進のための市区町村施策に関する調査（</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n=688</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）」より）</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spcAft>
                <a:spcPts val="0"/>
              </a:spcAft>
            </a:pP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spcAft>
                <a:spcPts val="0"/>
              </a:spcAft>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spcAft>
                <a:spcPts val="0"/>
              </a:spcAft>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spcAft>
                <a:spcPts val="0"/>
              </a:spcAft>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spcAft>
                <a:spcPts val="0"/>
              </a:spcAft>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spcAft>
                <a:spcPts val="0"/>
              </a:spcAft>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spcAft>
                <a:spcPts val="0"/>
              </a:spcAft>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Bef>
                <a:spcPts val="0"/>
              </a:spcBef>
              <a:spcAft>
                <a:spcPts val="0"/>
              </a:spcAft>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タイトル 1"/>
          <p:cNvSpPr txBox="1">
            <a:spLocks/>
          </p:cNvSpPr>
          <p:nvPr/>
        </p:nvSpPr>
        <p:spPr bwMode="auto">
          <a:xfrm>
            <a:off x="346075" y="631313"/>
            <a:ext cx="9061450"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400" b="1" dirty="0" smtClean="0">
                <a:solidFill>
                  <a:prstClr val="black"/>
                </a:solidFill>
                <a:latin typeface="メイリオ" pitchFamily="50" charset="-128"/>
                <a:ea typeface="メイリオ" pitchFamily="50" charset="-128"/>
                <a:cs typeface="メイリオ" pitchFamily="50" charset="-128"/>
              </a:rPr>
              <a:t>「介護</a:t>
            </a:r>
            <a:r>
              <a:rPr lang="ja-JP" altLang="en-US" sz="2400" b="1" dirty="0">
                <a:solidFill>
                  <a:prstClr val="black"/>
                </a:solidFill>
                <a:latin typeface="メイリオ" pitchFamily="50" charset="-128"/>
                <a:ea typeface="メイリオ" pitchFamily="50" charset="-128"/>
                <a:cs typeface="メイリオ" pitchFamily="50" charset="-128"/>
              </a:rPr>
              <a:t>保険</a:t>
            </a:r>
            <a:r>
              <a:rPr lang="ja-JP" altLang="en-US" sz="2400" b="1" dirty="0" smtClean="0">
                <a:solidFill>
                  <a:prstClr val="black"/>
                </a:solidFill>
                <a:latin typeface="メイリオ" pitchFamily="50" charset="-128"/>
                <a:ea typeface="メイリオ" pitchFamily="50" charset="-128"/>
                <a:cs typeface="メイリオ" pitchFamily="50" charset="-128"/>
              </a:rPr>
              <a:t>」で「地域の実情に応じた」仕組みは難しいのか？</a:t>
            </a:r>
            <a:endParaRPr lang="ja-JP" altLang="en-US" sz="2400" b="1" dirty="0">
              <a:solidFill>
                <a:prstClr val="black"/>
              </a:solidFill>
              <a:latin typeface="メイリオ" pitchFamily="50" charset="-128"/>
              <a:ea typeface="メイリオ" pitchFamily="50" charset="-128"/>
              <a:cs typeface="メイリオ" pitchFamily="50" charset="-128"/>
            </a:endParaRPr>
          </a:p>
        </p:txBody>
      </p:sp>
      <p:sp>
        <p:nvSpPr>
          <p:cNvPr id="4" name="正方形/長方形 3"/>
          <p:cNvSpPr/>
          <p:nvPr/>
        </p:nvSpPr>
        <p:spPr>
          <a:xfrm>
            <a:off x="416496" y="1631361"/>
            <a:ext cx="9217024" cy="1803571"/>
          </a:xfrm>
          <a:prstGeom prst="rect">
            <a:avLst/>
          </a:prstGeom>
          <a:ln w="6350">
            <a:solidFill>
              <a:srgbClr val="C00000"/>
            </a:solidFill>
          </a:ln>
        </p:spPr>
        <p:txBody>
          <a:bodyPr wrap="square">
            <a:spAutoFit/>
          </a:bodyPr>
          <a:lstStyle/>
          <a:p>
            <a:pPr algn="l">
              <a:lnSpc>
                <a:spcPct val="100000"/>
              </a:lnSpc>
              <a:spcBef>
                <a:spcPts val="0"/>
              </a:spcBef>
              <a:spcAft>
                <a:spcPts val="120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第二条　この法律において</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「地域包括ケアシステム」</a:t>
            </a:r>
            <a:r>
              <a:rPr lang="ja-JP" altLang="en-US" dirty="0">
                <a:latin typeface="Meiryo UI" panose="020B0604030504040204" pitchFamily="50" charset="-128"/>
                <a:ea typeface="Meiryo UI" panose="020B0604030504040204" pitchFamily="50" charset="-128"/>
                <a:cs typeface="Meiryo UI" panose="020B0604030504040204" pitchFamily="50" charset="-128"/>
              </a:rPr>
              <a:t>とは</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000" b="1" u="sng"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の実情に</a:t>
            </a:r>
            <a:r>
              <a:rPr lang="ja-JP" altLang="en-US" sz="2000" b="1" u="sng" dirty="0" smtClean="0">
                <a:latin typeface="Meiryo UI" panose="020B0604030504040204" pitchFamily="50" charset="-128"/>
                <a:ea typeface="Meiryo UI" panose="020B0604030504040204" pitchFamily="50" charset="-128"/>
                <a:cs typeface="Meiryo UI" panose="020B0604030504040204" pitchFamily="50" charset="-128"/>
              </a:rPr>
              <a:t>応じて、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可能な限り、住み慣れた地域でその有する能力に応じ自立した日常生活を営むことができるよう、医療、介護、介護予防（要介護状態若しくは要支援状態となることの予防又は要介護状態若しくは要支援状態の軽減若しくは悪化の防止をいう。）、住まい及び自立した日常生活の支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2000" b="1" u="sng" dirty="0" smtClean="0">
                <a:latin typeface="Meiryo UI" panose="020B0604030504040204" pitchFamily="50" charset="-128"/>
                <a:ea typeface="Meiryo UI" panose="020B0604030504040204" pitchFamily="50" charset="-128"/>
                <a:cs typeface="Meiryo UI" panose="020B0604030504040204" pitchFamily="50" charset="-128"/>
              </a:rPr>
              <a:t>包括的</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に確保される体制</a:t>
            </a:r>
            <a:r>
              <a:rPr lang="ja-JP" altLang="en-US" dirty="0">
                <a:latin typeface="Meiryo UI" panose="020B0604030504040204" pitchFamily="50" charset="-128"/>
                <a:ea typeface="Meiryo UI" panose="020B0604030504040204" pitchFamily="50" charset="-128"/>
                <a:cs typeface="Meiryo UI" panose="020B0604030504040204" pitchFamily="50" charset="-128"/>
              </a:rPr>
              <a:t>をいう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l">
              <a:spcAft>
                <a:spcPts val="3000"/>
              </a:spcAft>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416496" y="1196752"/>
            <a:ext cx="9171006" cy="387798"/>
          </a:xfrm>
          <a:prstGeom prst="rect">
            <a:avLst/>
          </a:prstGeom>
          <a:solidFill>
            <a:schemeClr val="accent2"/>
          </a:solidFill>
        </p:spPr>
        <p:txBody>
          <a:bodyPr wrap="square">
            <a:spAutoFit/>
          </a:bodyPr>
          <a:lstStyle/>
          <a:p>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地域における医療及び介護</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の総合的</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な確保の促進に関する法律</a:t>
            </a:r>
            <a:endParaRPr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bwMode="auto">
          <a:xfrm>
            <a:off x="2720752" y="2924944"/>
            <a:ext cx="4608512" cy="360040"/>
          </a:xfrm>
          <a:prstGeom prst="roundRect">
            <a:avLst>
              <a:gd name="adj" fmla="val 50000"/>
            </a:avLst>
          </a:prstGeom>
          <a:solidFill>
            <a:schemeClr val="accent2">
              <a:lumMod val="60000"/>
              <a:lumOff val="40000"/>
            </a:schemeClr>
          </a:solidFill>
          <a:ln w="15875" cap="flat" cmpd="sng" algn="ctr">
            <a:solidFill>
              <a:srgbClr val="C00000"/>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2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ea typeface="ＭＳ Ｐゴシック" charset="-128"/>
              </a:rPr>
              <a:t>地域の実情に応じた体制を作ること</a:t>
            </a:r>
          </a:p>
        </p:txBody>
      </p:sp>
      <p:sp>
        <p:nvSpPr>
          <p:cNvPr id="22" name="角丸四角形 21"/>
          <p:cNvSpPr/>
          <p:nvPr/>
        </p:nvSpPr>
        <p:spPr bwMode="auto">
          <a:xfrm>
            <a:off x="2720752" y="3717032"/>
            <a:ext cx="4608512" cy="360040"/>
          </a:xfrm>
          <a:prstGeom prst="roundRect">
            <a:avLst>
              <a:gd name="adj" fmla="val 50000"/>
            </a:avLst>
          </a:prstGeom>
          <a:solidFill>
            <a:schemeClr val="accent2">
              <a:lumMod val="60000"/>
              <a:lumOff val="40000"/>
            </a:schemeClr>
          </a:solidFill>
          <a:ln w="15875" cap="flat" cmpd="sng" algn="ctr">
            <a:solidFill>
              <a:srgbClr val="C00000"/>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ja-JP" alt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独自施策の認知度は低い</a:t>
            </a:r>
            <a:endParaRPr kumimoji="1" lang="ja-JP" altLang="en-US" sz="2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ea typeface="ＭＳ Ｐゴシック" charset="-128"/>
            </a:endParaRPr>
          </a:p>
        </p:txBody>
      </p:sp>
      <p:sp>
        <p:nvSpPr>
          <p:cNvPr id="7" name="上下矢印 6"/>
          <p:cNvSpPr/>
          <p:nvPr/>
        </p:nvSpPr>
        <p:spPr bwMode="auto">
          <a:xfrm>
            <a:off x="4736976" y="3212976"/>
            <a:ext cx="576064" cy="576064"/>
          </a:xfrm>
          <a:prstGeom prst="upDownArrow">
            <a:avLst>
              <a:gd name="adj1" fmla="val 43386"/>
              <a:gd name="adj2" fmla="val 35119"/>
            </a:avLst>
          </a:prstGeom>
          <a:solidFill>
            <a:schemeClr val="accent1"/>
          </a:solidFill>
          <a:ln w="15875" cap="flat" cmpd="sng" algn="ctr">
            <a:solidFill>
              <a:schemeClr val="bg2"/>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600" b="0" i="0" u="none" strike="noStrike" cap="none" normalizeH="0" baseline="0" dirty="0" smtClean="0">
              <a:ln>
                <a:noFill/>
              </a:ln>
              <a:solidFill>
                <a:srgbClr val="000000"/>
              </a:solidFill>
              <a:effectLst/>
              <a:latin typeface="Arial" charset="0"/>
              <a:ea typeface="ＭＳ Ｐゴシック" charset="-128"/>
            </a:endParaRPr>
          </a:p>
        </p:txBody>
      </p:sp>
      <p:sp>
        <p:nvSpPr>
          <p:cNvPr id="2" name="正方形/長方形 1"/>
          <p:cNvSpPr/>
          <p:nvPr/>
        </p:nvSpPr>
        <p:spPr bwMode="auto">
          <a:xfrm>
            <a:off x="5745088" y="0"/>
            <a:ext cx="4160912" cy="404664"/>
          </a:xfrm>
          <a:prstGeom prst="rect">
            <a:avLst/>
          </a:prstGeom>
          <a:solidFill>
            <a:schemeClr val="accent2">
              <a:lumMod val="5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なぜ、いま、独自施策なのか？</a:t>
            </a:r>
            <a:endParaRPr kumimoji="1" lang="ja-JP" altLang="en-US" sz="1400" b="1"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967" y="4730137"/>
            <a:ext cx="4732506" cy="1795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bwMode="auto">
          <a:xfrm>
            <a:off x="704528" y="6093296"/>
            <a:ext cx="2304256" cy="365256"/>
          </a:xfrm>
          <a:prstGeom prst="rect">
            <a:avLst/>
          </a:prstGeom>
          <a:noFill/>
          <a:ln w="15875" cap="flat" cmpd="sng" algn="ctr">
            <a:solidFill>
              <a:schemeClr val="accent2">
                <a:lumMod val="60000"/>
                <a:lumOff val="40000"/>
              </a:schemeClr>
            </a:solidFill>
            <a:prstDash val="sysDot"/>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bwMode="auto">
          <a:xfrm>
            <a:off x="5255674" y="6093296"/>
            <a:ext cx="2304256" cy="365256"/>
          </a:xfrm>
          <a:prstGeom prst="rect">
            <a:avLst/>
          </a:prstGeom>
          <a:noFill/>
          <a:ln w="15875" cap="flat" cmpd="sng" algn="ctr">
            <a:solidFill>
              <a:schemeClr val="accent2">
                <a:lumMod val="60000"/>
                <a:lumOff val="40000"/>
              </a:schemeClr>
            </a:solidFill>
            <a:prstDash val="sysDot"/>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92377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1"/>
          <p:cNvSpPr txBox="1">
            <a:spLocks/>
          </p:cNvSpPr>
          <p:nvPr/>
        </p:nvSpPr>
        <p:spPr bwMode="auto">
          <a:xfrm>
            <a:off x="346075" y="631312"/>
            <a:ext cx="9061450"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400" b="1" dirty="0" smtClean="0">
                <a:solidFill>
                  <a:prstClr val="black"/>
                </a:solidFill>
                <a:latin typeface="メイリオ" pitchFamily="50" charset="-128"/>
                <a:ea typeface="メイリオ" pitchFamily="50" charset="-128"/>
                <a:cs typeface="メイリオ" pitchFamily="50" charset="-128"/>
              </a:rPr>
              <a:t>実はこんなにある独自施策のメニュー</a:t>
            </a:r>
            <a:endParaRPr lang="ja-JP" altLang="en-US" sz="2400" b="1" dirty="0">
              <a:solidFill>
                <a:prstClr val="black"/>
              </a:solidFill>
              <a:latin typeface="メイリオ" pitchFamily="50" charset="-128"/>
              <a:ea typeface="メイリオ" pitchFamily="50" charset="-128"/>
              <a:cs typeface="メイリオ" pitchFamily="50" charset="-128"/>
            </a:endParaRPr>
          </a:p>
        </p:txBody>
      </p:sp>
      <p:sp>
        <p:nvSpPr>
          <p:cNvPr id="2" name="テキスト ボックス 1"/>
          <p:cNvSpPr txBox="1"/>
          <p:nvPr/>
        </p:nvSpPr>
        <p:spPr>
          <a:xfrm>
            <a:off x="4406483" y="2217921"/>
            <a:ext cx="1483241" cy="476726"/>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none" rtlCol="0">
            <a:spAutoFit/>
          </a:bodyPr>
          <a:lstStyle/>
          <a:p>
            <a:pPr>
              <a:lnSpc>
                <a:spcPct val="100000"/>
              </a:lnSpc>
              <a:spcBef>
                <a:spcPts val="0"/>
              </a:spcBef>
            </a:pPr>
            <a:r>
              <a:rPr kumimoji="1" lang="ja-JP" altLang="en-US" sz="1400" b="1" dirty="0" smtClean="0">
                <a:latin typeface="Segoe UI" panose="020B0502040204020203" pitchFamily="34" charset="0"/>
                <a:ea typeface="メイリオ" panose="020B0604030504040204" pitchFamily="50" charset="-128"/>
              </a:rPr>
              <a:t>市町村特別給付</a:t>
            </a:r>
            <a:endParaRPr kumimoji="1" lang="en-US" altLang="ja-JP" sz="1400" b="1" dirty="0" smtClean="0">
              <a:latin typeface="Segoe UI" panose="020B0502040204020203" pitchFamily="34" charset="0"/>
              <a:ea typeface="メイリオ" panose="020B0604030504040204" pitchFamily="50" charset="-128"/>
            </a:endParaRPr>
          </a:p>
          <a:p>
            <a:pPr>
              <a:lnSpc>
                <a:spcPct val="100000"/>
              </a:lnSpc>
              <a:spcBef>
                <a:spcPts val="0"/>
              </a:spcBef>
            </a:pPr>
            <a:r>
              <a:rPr lang="ja-JP" altLang="en-US" sz="800" dirty="0" smtClean="0">
                <a:latin typeface="Segoe UI" panose="020B0502040204020203" pitchFamily="34" charset="0"/>
                <a:ea typeface="メイリオ" panose="020B0604030504040204" pitchFamily="50" charset="-128"/>
              </a:rPr>
              <a:t>法第</a:t>
            </a:r>
            <a:r>
              <a:rPr lang="en-US" altLang="ja-JP" sz="800" dirty="0" smtClean="0">
                <a:latin typeface="Segoe UI" panose="020B0502040204020203" pitchFamily="34" charset="0"/>
                <a:ea typeface="メイリオ" panose="020B0604030504040204" pitchFamily="50" charset="-128"/>
              </a:rPr>
              <a:t>62</a:t>
            </a:r>
            <a:r>
              <a:rPr lang="ja-JP" altLang="en-US" sz="800" dirty="0" smtClean="0">
                <a:latin typeface="Segoe UI" panose="020B0502040204020203" pitchFamily="34" charset="0"/>
                <a:ea typeface="メイリオ" panose="020B0604030504040204" pitchFamily="50" charset="-128"/>
              </a:rPr>
              <a:t>条</a:t>
            </a:r>
            <a:endParaRPr kumimoji="1" lang="ja-JP" altLang="en-US" sz="800" dirty="0">
              <a:latin typeface="Segoe UI" panose="020B0502040204020203" pitchFamily="34" charset="0"/>
              <a:ea typeface="メイリオ" panose="020B0604030504040204" pitchFamily="50" charset="-128"/>
            </a:endParaRPr>
          </a:p>
        </p:txBody>
      </p:sp>
      <p:sp>
        <p:nvSpPr>
          <p:cNvPr id="5" name="テキスト ボックス 4"/>
          <p:cNvSpPr txBox="1"/>
          <p:nvPr/>
        </p:nvSpPr>
        <p:spPr>
          <a:xfrm>
            <a:off x="1023214" y="1375529"/>
            <a:ext cx="1456849" cy="544830"/>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none" rtlCol="0">
            <a:spAutoFit/>
          </a:bodyPr>
          <a:lstStyle/>
          <a:p>
            <a:pPr>
              <a:lnSpc>
                <a:spcPct val="100000"/>
              </a:lnSpc>
              <a:spcBef>
                <a:spcPts val="0"/>
              </a:spcBef>
            </a:pPr>
            <a:r>
              <a:rPr kumimoji="1" lang="ja-JP" altLang="en-US" b="1" dirty="0" smtClean="0">
                <a:latin typeface="Segoe UI" panose="020B0502040204020203" pitchFamily="34" charset="0"/>
                <a:ea typeface="メイリオ" panose="020B0604030504040204" pitchFamily="50" charset="-128"/>
              </a:rPr>
              <a:t>保健福祉事業</a:t>
            </a:r>
            <a:endParaRPr kumimoji="1" lang="en-US" altLang="ja-JP" b="1" dirty="0" smtClean="0">
              <a:latin typeface="Segoe UI" panose="020B0502040204020203" pitchFamily="34" charset="0"/>
              <a:ea typeface="メイリオ" panose="020B0604030504040204" pitchFamily="50" charset="-128"/>
            </a:endParaRPr>
          </a:p>
          <a:p>
            <a:pPr>
              <a:lnSpc>
                <a:spcPct val="100000"/>
              </a:lnSpc>
              <a:spcBef>
                <a:spcPts val="0"/>
              </a:spcBef>
            </a:pPr>
            <a:r>
              <a:rPr lang="ja-JP" altLang="en-US" sz="1000" dirty="0" smtClean="0">
                <a:latin typeface="Segoe UI" panose="020B0502040204020203" pitchFamily="34" charset="0"/>
                <a:ea typeface="メイリオ" panose="020B0604030504040204" pitchFamily="50" charset="-128"/>
              </a:rPr>
              <a:t>法第</a:t>
            </a:r>
            <a:r>
              <a:rPr lang="en-US" altLang="ja-JP" sz="1000" dirty="0" smtClean="0">
                <a:latin typeface="Segoe UI" panose="020B0502040204020203" pitchFamily="34" charset="0"/>
                <a:ea typeface="メイリオ" panose="020B0604030504040204" pitchFamily="50" charset="-128"/>
              </a:rPr>
              <a:t>115</a:t>
            </a:r>
            <a:r>
              <a:rPr lang="ja-JP" altLang="en-US" sz="1000" dirty="0" smtClean="0">
                <a:latin typeface="Segoe UI" panose="020B0502040204020203" pitchFamily="34" charset="0"/>
                <a:ea typeface="メイリオ" panose="020B0604030504040204" pitchFamily="50" charset="-128"/>
              </a:rPr>
              <a:t>条の</a:t>
            </a:r>
            <a:r>
              <a:rPr lang="en-US" altLang="ja-JP" sz="1000" dirty="0" smtClean="0">
                <a:latin typeface="Segoe UI" panose="020B0502040204020203" pitchFamily="34" charset="0"/>
                <a:ea typeface="メイリオ" panose="020B0604030504040204" pitchFamily="50" charset="-128"/>
              </a:rPr>
              <a:t>49</a:t>
            </a:r>
            <a:endParaRPr kumimoji="1" lang="ja-JP" altLang="en-US" sz="1000" dirty="0">
              <a:latin typeface="Segoe UI" panose="020B0502040204020203" pitchFamily="34" charset="0"/>
              <a:ea typeface="メイリオ" panose="020B0604030504040204" pitchFamily="50" charset="-128"/>
            </a:endParaRPr>
          </a:p>
        </p:txBody>
      </p:sp>
      <p:sp>
        <p:nvSpPr>
          <p:cNvPr id="7" name="テキスト ボックス 6"/>
          <p:cNvSpPr txBox="1"/>
          <p:nvPr/>
        </p:nvSpPr>
        <p:spPr>
          <a:xfrm>
            <a:off x="711549" y="3475878"/>
            <a:ext cx="2201337" cy="476726"/>
          </a:xfrm>
          <a:prstGeom prst="round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nSpc>
                <a:spcPct val="100000"/>
              </a:lnSpc>
              <a:spcBef>
                <a:spcPts val="0"/>
              </a:spcBef>
            </a:pPr>
            <a:r>
              <a:rPr kumimoji="1" lang="ja-JP" altLang="en-US" sz="1400" b="1" dirty="0" smtClean="0">
                <a:latin typeface="Segoe UI" panose="020B0502040204020203" pitchFamily="34" charset="0"/>
                <a:ea typeface="メイリオ" panose="020B0604030504040204" pitchFamily="50" charset="-128"/>
              </a:rPr>
              <a:t>地域支援事業の任意事業</a:t>
            </a:r>
            <a:endParaRPr kumimoji="1" lang="en-US" altLang="ja-JP" sz="1400" b="1" dirty="0" smtClean="0">
              <a:latin typeface="Segoe UI" panose="020B0502040204020203" pitchFamily="34" charset="0"/>
              <a:ea typeface="メイリオ" panose="020B0604030504040204" pitchFamily="50" charset="-128"/>
            </a:endParaRPr>
          </a:p>
          <a:p>
            <a:pPr>
              <a:lnSpc>
                <a:spcPct val="100000"/>
              </a:lnSpc>
              <a:spcBef>
                <a:spcPts val="0"/>
              </a:spcBef>
            </a:pPr>
            <a:r>
              <a:rPr lang="ja-JP" altLang="en-US" sz="800" dirty="0" smtClean="0">
                <a:latin typeface="Segoe UI" panose="020B0502040204020203" pitchFamily="34" charset="0"/>
                <a:ea typeface="メイリオ" panose="020B0604030504040204" pitchFamily="50" charset="-128"/>
              </a:rPr>
              <a:t>法第</a:t>
            </a:r>
            <a:r>
              <a:rPr lang="en-US" altLang="ja-JP" sz="800" dirty="0" smtClean="0">
                <a:latin typeface="Segoe UI" panose="020B0502040204020203" pitchFamily="34" charset="0"/>
                <a:ea typeface="メイリオ" panose="020B0604030504040204" pitchFamily="50" charset="-128"/>
              </a:rPr>
              <a:t>115</a:t>
            </a:r>
            <a:r>
              <a:rPr lang="ja-JP" altLang="en-US" sz="800" dirty="0" smtClean="0">
                <a:latin typeface="Segoe UI" panose="020B0502040204020203" pitchFamily="34" charset="0"/>
                <a:ea typeface="メイリオ" panose="020B0604030504040204" pitchFamily="50" charset="-128"/>
              </a:rPr>
              <a:t>条の</a:t>
            </a:r>
            <a:r>
              <a:rPr lang="en-US" altLang="ja-JP" sz="800" dirty="0" smtClean="0">
                <a:latin typeface="Segoe UI" panose="020B0502040204020203" pitchFamily="34" charset="0"/>
                <a:ea typeface="メイリオ" panose="020B0604030504040204" pitchFamily="50" charset="-128"/>
              </a:rPr>
              <a:t>45</a:t>
            </a:r>
            <a:r>
              <a:rPr lang="ja-JP" altLang="en-US" sz="800" dirty="0" smtClean="0">
                <a:latin typeface="Segoe UI" panose="020B0502040204020203" pitchFamily="34" charset="0"/>
                <a:ea typeface="メイリオ" panose="020B0604030504040204" pitchFamily="50" charset="-128"/>
              </a:rPr>
              <a:t>第</a:t>
            </a:r>
            <a:r>
              <a:rPr lang="en-US" altLang="ja-JP" sz="800" dirty="0" smtClean="0">
                <a:latin typeface="Segoe UI" panose="020B0502040204020203" pitchFamily="34" charset="0"/>
                <a:ea typeface="メイリオ" panose="020B0604030504040204" pitchFamily="50" charset="-128"/>
              </a:rPr>
              <a:t>3</a:t>
            </a:r>
            <a:r>
              <a:rPr lang="ja-JP" altLang="en-US" sz="800" dirty="0" smtClean="0">
                <a:latin typeface="Segoe UI" panose="020B0502040204020203" pitchFamily="34" charset="0"/>
                <a:ea typeface="メイリオ" panose="020B0604030504040204" pitchFamily="50" charset="-128"/>
              </a:rPr>
              <a:t>項</a:t>
            </a:r>
            <a:endParaRPr kumimoji="1" lang="ja-JP" altLang="en-US" sz="800" dirty="0">
              <a:latin typeface="Segoe UI" panose="020B0502040204020203" pitchFamily="34" charset="0"/>
              <a:ea typeface="メイリオ" panose="020B0604030504040204" pitchFamily="50" charset="-128"/>
            </a:endParaRPr>
          </a:p>
        </p:txBody>
      </p:sp>
      <p:sp>
        <p:nvSpPr>
          <p:cNvPr id="8" name="テキスト ボックス 7"/>
          <p:cNvSpPr txBox="1"/>
          <p:nvPr/>
        </p:nvSpPr>
        <p:spPr>
          <a:xfrm>
            <a:off x="501124" y="4451319"/>
            <a:ext cx="1286292" cy="340519"/>
          </a:xfrm>
          <a:prstGeom prst="roundRect">
            <a:avLst/>
          </a:prstGeom>
          <a:solidFill>
            <a:schemeClr val="accent3">
              <a:lumMod val="20000"/>
              <a:lumOff val="80000"/>
            </a:schemeClr>
          </a:solidFill>
        </p:spPr>
        <p:style>
          <a:lnRef idx="1">
            <a:schemeClr val="dk1"/>
          </a:lnRef>
          <a:fillRef idx="2">
            <a:schemeClr val="dk1"/>
          </a:fillRef>
          <a:effectRef idx="1">
            <a:schemeClr val="dk1"/>
          </a:effectRef>
          <a:fontRef idx="minor">
            <a:schemeClr val="dk1"/>
          </a:fontRef>
        </p:style>
        <p:txBody>
          <a:bodyPr wrap="none" rtlCol="0">
            <a:spAutoFit/>
          </a:bodyPr>
          <a:lstStyle/>
          <a:p>
            <a:pPr>
              <a:lnSpc>
                <a:spcPct val="100000"/>
              </a:lnSpc>
              <a:spcBef>
                <a:spcPts val="0"/>
              </a:spcBef>
            </a:pPr>
            <a:r>
              <a:rPr kumimoji="1" lang="ja-JP" altLang="en-US" sz="1400" b="1" dirty="0" smtClean="0">
                <a:latin typeface="Segoe UI" panose="020B0502040204020203" pitchFamily="34" charset="0"/>
                <a:ea typeface="メイリオ" panose="020B0604030504040204" pitchFamily="50" charset="-128"/>
              </a:rPr>
              <a:t>一般財源事業</a:t>
            </a:r>
            <a:endParaRPr kumimoji="1" lang="ja-JP" altLang="en-US" sz="1400" b="1" dirty="0">
              <a:latin typeface="Segoe UI" panose="020B0502040204020203" pitchFamily="34" charset="0"/>
              <a:ea typeface="メイリオ" panose="020B0604030504040204" pitchFamily="50" charset="-128"/>
            </a:endParaRPr>
          </a:p>
        </p:txBody>
      </p:sp>
      <p:sp>
        <p:nvSpPr>
          <p:cNvPr id="9" name="テキスト ボックス 8"/>
          <p:cNvSpPr txBox="1"/>
          <p:nvPr/>
        </p:nvSpPr>
        <p:spPr>
          <a:xfrm>
            <a:off x="7120210" y="3175539"/>
            <a:ext cx="2271599" cy="476726"/>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nSpc>
                <a:spcPct val="100000"/>
              </a:lnSpc>
              <a:spcBef>
                <a:spcPts val="0"/>
              </a:spcBef>
            </a:pPr>
            <a:r>
              <a:rPr kumimoji="1" lang="ja-JP" altLang="en-US" sz="1400" b="1" dirty="0" smtClean="0">
                <a:latin typeface="Segoe UI" panose="020B0502040204020203" pitchFamily="34" charset="0"/>
                <a:ea typeface="メイリオ" panose="020B0604030504040204" pitchFamily="50" charset="-128"/>
              </a:rPr>
              <a:t>支給限度基準額の上乗せ</a:t>
            </a:r>
            <a:endParaRPr kumimoji="1" lang="en-US" altLang="ja-JP" sz="1400" b="1" dirty="0" smtClean="0">
              <a:latin typeface="Segoe UI" panose="020B0502040204020203" pitchFamily="34" charset="0"/>
              <a:ea typeface="メイリオ" panose="020B0604030504040204" pitchFamily="50" charset="-128"/>
            </a:endParaRPr>
          </a:p>
          <a:p>
            <a:pPr>
              <a:lnSpc>
                <a:spcPct val="100000"/>
              </a:lnSpc>
              <a:spcBef>
                <a:spcPts val="0"/>
              </a:spcBef>
            </a:pPr>
            <a:r>
              <a:rPr lang="ja-JP" altLang="en-US" sz="800" dirty="0" smtClean="0">
                <a:latin typeface="Segoe UI" panose="020B0502040204020203" pitchFamily="34" charset="0"/>
                <a:ea typeface="メイリオ" panose="020B0604030504040204" pitchFamily="50" charset="-128"/>
              </a:rPr>
              <a:t>法第</a:t>
            </a:r>
            <a:r>
              <a:rPr lang="en-US" altLang="ja-JP" sz="800" dirty="0" smtClean="0">
                <a:latin typeface="Segoe UI" panose="020B0502040204020203" pitchFamily="34" charset="0"/>
                <a:ea typeface="メイリオ" panose="020B0604030504040204" pitchFamily="50" charset="-128"/>
              </a:rPr>
              <a:t>43</a:t>
            </a:r>
            <a:r>
              <a:rPr lang="ja-JP" altLang="en-US" sz="800" dirty="0" smtClean="0">
                <a:latin typeface="Segoe UI" panose="020B0502040204020203" pitchFamily="34" charset="0"/>
                <a:ea typeface="メイリオ" panose="020B0604030504040204" pitchFamily="50" charset="-128"/>
              </a:rPr>
              <a:t>条第</a:t>
            </a:r>
            <a:r>
              <a:rPr lang="en-US" altLang="ja-JP" sz="800" dirty="0" smtClean="0">
                <a:latin typeface="Segoe UI" panose="020B0502040204020203" pitchFamily="34" charset="0"/>
                <a:ea typeface="メイリオ" panose="020B0604030504040204" pitchFamily="50" charset="-128"/>
              </a:rPr>
              <a:t>3</a:t>
            </a:r>
            <a:r>
              <a:rPr lang="ja-JP" altLang="en-US" sz="800" dirty="0" smtClean="0">
                <a:latin typeface="Segoe UI" panose="020B0502040204020203" pitchFamily="34" charset="0"/>
                <a:ea typeface="メイリオ" panose="020B0604030504040204" pitchFamily="50" charset="-128"/>
              </a:rPr>
              <a:t>項、第</a:t>
            </a:r>
            <a:r>
              <a:rPr lang="en-US" altLang="ja-JP" sz="800" dirty="0" smtClean="0">
                <a:latin typeface="Segoe UI" panose="020B0502040204020203" pitchFamily="34" charset="0"/>
                <a:ea typeface="メイリオ" panose="020B0604030504040204" pitchFamily="50" charset="-128"/>
              </a:rPr>
              <a:t>44</a:t>
            </a:r>
            <a:r>
              <a:rPr lang="ja-JP" altLang="en-US" sz="800" dirty="0" smtClean="0">
                <a:latin typeface="Segoe UI" panose="020B0502040204020203" pitchFamily="34" charset="0"/>
                <a:ea typeface="メイリオ" panose="020B0604030504040204" pitchFamily="50" charset="-128"/>
              </a:rPr>
              <a:t>条第</a:t>
            </a:r>
            <a:r>
              <a:rPr lang="en-US" altLang="ja-JP" sz="800" dirty="0" smtClean="0">
                <a:latin typeface="Segoe UI" panose="020B0502040204020203" pitchFamily="34" charset="0"/>
                <a:ea typeface="メイリオ" panose="020B0604030504040204" pitchFamily="50" charset="-128"/>
              </a:rPr>
              <a:t>6</a:t>
            </a:r>
            <a:r>
              <a:rPr lang="ja-JP" altLang="en-US" sz="800" dirty="0" smtClean="0">
                <a:latin typeface="Segoe UI" panose="020B0502040204020203" pitchFamily="34" charset="0"/>
                <a:ea typeface="メイリオ" panose="020B0604030504040204" pitchFamily="50" charset="-128"/>
              </a:rPr>
              <a:t>項、第</a:t>
            </a:r>
            <a:r>
              <a:rPr lang="en-US" altLang="ja-JP" sz="800" dirty="0" smtClean="0">
                <a:latin typeface="Segoe UI" panose="020B0502040204020203" pitchFamily="34" charset="0"/>
                <a:ea typeface="メイリオ" panose="020B0604030504040204" pitchFamily="50" charset="-128"/>
              </a:rPr>
              <a:t>45</a:t>
            </a:r>
            <a:r>
              <a:rPr lang="ja-JP" altLang="en-US" sz="800" dirty="0" smtClean="0">
                <a:latin typeface="Segoe UI" panose="020B0502040204020203" pitchFamily="34" charset="0"/>
                <a:ea typeface="メイリオ" panose="020B0604030504040204" pitchFamily="50" charset="-128"/>
              </a:rPr>
              <a:t>条第</a:t>
            </a:r>
            <a:r>
              <a:rPr lang="en-US" altLang="ja-JP" sz="800" dirty="0" smtClean="0">
                <a:latin typeface="Segoe UI" panose="020B0502040204020203" pitchFamily="34" charset="0"/>
                <a:ea typeface="メイリオ" panose="020B0604030504040204" pitchFamily="50" charset="-128"/>
              </a:rPr>
              <a:t>6</a:t>
            </a:r>
            <a:r>
              <a:rPr lang="ja-JP" altLang="en-US" sz="800" dirty="0" smtClean="0">
                <a:latin typeface="Segoe UI" panose="020B0502040204020203" pitchFamily="34" charset="0"/>
                <a:ea typeface="メイリオ" panose="020B0604030504040204" pitchFamily="50" charset="-128"/>
              </a:rPr>
              <a:t>項</a:t>
            </a:r>
            <a:endParaRPr kumimoji="1" lang="ja-JP" altLang="en-US" sz="800" dirty="0">
              <a:latin typeface="Segoe UI" panose="020B0502040204020203" pitchFamily="34" charset="0"/>
              <a:ea typeface="メイリオ" panose="020B0604030504040204" pitchFamily="50" charset="-128"/>
            </a:endParaRPr>
          </a:p>
        </p:txBody>
      </p:sp>
      <p:sp>
        <p:nvSpPr>
          <p:cNvPr id="10" name="テキスト ボックス 9"/>
          <p:cNvSpPr txBox="1"/>
          <p:nvPr/>
        </p:nvSpPr>
        <p:spPr>
          <a:xfrm>
            <a:off x="6678220" y="5877272"/>
            <a:ext cx="3041496" cy="476726"/>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none" rtlCol="0">
            <a:spAutoFit/>
          </a:bodyPr>
          <a:lstStyle/>
          <a:p>
            <a:pPr>
              <a:lnSpc>
                <a:spcPct val="100000"/>
              </a:lnSpc>
              <a:spcBef>
                <a:spcPts val="0"/>
              </a:spcBef>
            </a:pPr>
            <a:r>
              <a:rPr kumimoji="1" lang="ja-JP" altLang="en-US" sz="1400" b="1" dirty="0" smtClean="0">
                <a:latin typeface="Segoe UI" panose="020B0502040204020203" pitchFamily="34" charset="0"/>
                <a:ea typeface="メイリオ" panose="020B0604030504040204" pitchFamily="50" charset="-128"/>
              </a:rPr>
              <a:t>基準該当サービス</a:t>
            </a:r>
            <a:endParaRPr kumimoji="1" lang="en-US" altLang="ja-JP" sz="1400" b="1" dirty="0" smtClean="0">
              <a:latin typeface="Segoe UI" panose="020B0502040204020203" pitchFamily="34" charset="0"/>
              <a:ea typeface="メイリオ" panose="020B0604030504040204" pitchFamily="50" charset="-128"/>
            </a:endParaRPr>
          </a:p>
          <a:p>
            <a:pPr>
              <a:lnSpc>
                <a:spcPct val="100000"/>
              </a:lnSpc>
              <a:spcBef>
                <a:spcPts val="0"/>
              </a:spcBef>
            </a:pPr>
            <a:r>
              <a:rPr lang="ja-JP" altLang="en-US" sz="800" dirty="0" smtClean="0">
                <a:latin typeface="Segoe UI" panose="020B0502040204020203" pitchFamily="34" charset="0"/>
                <a:ea typeface="メイリオ" panose="020B0604030504040204" pitchFamily="50" charset="-128"/>
              </a:rPr>
              <a:t>法第</a:t>
            </a:r>
            <a:r>
              <a:rPr lang="en-US" altLang="ja-JP" sz="800" dirty="0" smtClean="0">
                <a:latin typeface="Segoe UI" panose="020B0502040204020203" pitchFamily="34" charset="0"/>
                <a:ea typeface="メイリオ" panose="020B0604030504040204" pitchFamily="50" charset="-128"/>
              </a:rPr>
              <a:t>42</a:t>
            </a:r>
            <a:r>
              <a:rPr lang="ja-JP" altLang="en-US" sz="800" dirty="0" smtClean="0">
                <a:latin typeface="Segoe UI" panose="020B0502040204020203" pitchFamily="34" charset="0"/>
                <a:ea typeface="メイリオ" panose="020B0604030504040204" pitchFamily="50" charset="-128"/>
              </a:rPr>
              <a:t>条第</a:t>
            </a:r>
            <a:r>
              <a:rPr lang="en-US" altLang="ja-JP" sz="800" dirty="0" smtClean="0">
                <a:latin typeface="Segoe UI" panose="020B0502040204020203" pitchFamily="34" charset="0"/>
                <a:ea typeface="メイリオ" panose="020B0604030504040204" pitchFamily="50" charset="-128"/>
              </a:rPr>
              <a:t>1</a:t>
            </a:r>
            <a:r>
              <a:rPr lang="ja-JP" altLang="en-US" sz="800" dirty="0" smtClean="0">
                <a:latin typeface="Segoe UI" panose="020B0502040204020203" pitchFamily="34" charset="0"/>
                <a:ea typeface="メイリオ" panose="020B0604030504040204" pitchFamily="50" charset="-128"/>
              </a:rPr>
              <a:t>項第</a:t>
            </a:r>
            <a:r>
              <a:rPr lang="en-US" altLang="ja-JP" sz="800" dirty="0" smtClean="0">
                <a:latin typeface="Segoe UI" panose="020B0502040204020203" pitchFamily="34" charset="0"/>
                <a:ea typeface="メイリオ" panose="020B0604030504040204" pitchFamily="50" charset="-128"/>
              </a:rPr>
              <a:t>2</a:t>
            </a:r>
            <a:r>
              <a:rPr lang="ja-JP" altLang="en-US" sz="800" dirty="0" smtClean="0">
                <a:latin typeface="Segoe UI" panose="020B0502040204020203" pitchFamily="34" charset="0"/>
                <a:ea typeface="メイリオ" panose="020B0604030504040204" pitchFamily="50" charset="-128"/>
              </a:rPr>
              <a:t>号、第</a:t>
            </a:r>
            <a:r>
              <a:rPr lang="en-US" altLang="ja-JP" sz="800" dirty="0" smtClean="0">
                <a:latin typeface="Segoe UI" panose="020B0502040204020203" pitchFamily="34" charset="0"/>
                <a:ea typeface="メイリオ" panose="020B0604030504040204" pitchFamily="50" charset="-128"/>
              </a:rPr>
              <a:t>54</a:t>
            </a:r>
            <a:r>
              <a:rPr lang="ja-JP" altLang="en-US" sz="800" dirty="0" smtClean="0">
                <a:latin typeface="Segoe UI" panose="020B0502040204020203" pitchFamily="34" charset="0"/>
                <a:ea typeface="メイリオ" panose="020B0604030504040204" pitchFamily="50" charset="-128"/>
              </a:rPr>
              <a:t>条</a:t>
            </a:r>
            <a:r>
              <a:rPr lang="ja-JP" altLang="en-US" sz="800" dirty="0">
                <a:latin typeface="Segoe UI" panose="020B0502040204020203" pitchFamily="34" charset="0"/>
                <a:ea typeface="メイリオ" panose="020B0604030504040204" pitchFamily="50" charset="-128"/>
              </a:rPr>
              <a:t>第</a:t>
            </a:r>
            <a:r>
              <a:rPr lang="en-US" altLang="ja-JP" sz="800" dirty="0">
                <a:latin typeface="Segoe UI" panose="020B0502040204020203" pitchFamily="34" charset="0"/>
                <a:ea typeface="メイリオ" panose="020B0604030504040204" pitchFamily="50" charset="-128"/>
              </a:rPr>
              <a:t>1</a:t>
            </a:r>
            <a:r>
              <a:rPr lang="ja-JP" altLang="en-US" sz="800" dirty="0">
                <a:latin typeface="Segoe UI" panose="020B0502040204020203" pitchFamily="34" charset="0"/>
                <a:ea typeface="メイリオ" panose="020B0604030504040204" pitchFamily="50" charset="-128"/>
              </a:rPr>
              <a:t>項第</a:t>
            </a:r>
            <a:r>
              <a:rPr lang="en-US" altLang="ja-JP" sz="800" dirty="0">
                <a:latin typeface="Segoe UI" panose="020B0502040204020203" pitchFamily="34" charset="0"/>
                <a:ea typeface="メイリオ" panose="020B0604030504040204" pitchFamily="50" charset="-128"/>
              </a:rPr>
              <a:t>2</a:t>
            </a:r>
            <a:r>
              <a:rPr lang="ja-JP" altLang="en-US" sz="800" dirty="0">
                <a:latin typeface="Segoe UI" panose="020B0502040204020203" pitchFamily="34" charset="0"/>
                <a:ea typeface="メイリオ" panose="020B0604030504040204" pitchFamily="50" charset="-128"/>
              </a:rPr>
              <a:t>号</a:t>
            </a:r>
            <a:r>
              <a:rPr lang="ja-JP" altLang="en-US" sz="800" dirty="0" smtClean="0">
                <a:latin typeface="Segoe UI" panose="020B0502040204020203" pitchFamily="34" charset="0"/>
                <a:ea typeface="メイリオ" panose="020B0604030504040204" pitchFamily="50" charset="-128"/>
              </a:rPr>
              <a:t>、第</a:t>
            </a:r>
            <a:r>
              <a:rPr lang="en-US" altLang="ja-JP" sz="800" dirty="0" smtClean="0">
                <a:latin typeface="Segoe UI" panose="020B0502040204020203" pitchFamily="34" charset="0"/>
                <a:ea typeface="メイリオ" panose="020B0604030504040204" pitchFamily="50" charset="-128"/>
              </a:rPr>
              <a:t>47</a:t>
            </a:r>
            <a:r>
              <a:rPr lang="ja-JP" altLang="en-US" sz="800" dirty="0" smtClean="0">
                <a:latin typeface="Segoe UI" panose="020B0502040204020203" pitchFamily="34" charset="0"/>
                <a:ea typeface="メイリオ" panose="020B0604030504040204" pitchFamily="50" charset="-128"/>
              </a:rPr>
              <a:t>条</a:t>
            </a:r>
            <a:r>
              <a:rPr lang="ja-JP" altLang="en-US" sz="800" dirty="0">
                <a:latin typeface="Segoe UI" panose="020B0502040204020203" pitchFamily="34" charset="0"/>
                <a:ea typeface="メイリオ" panose="020B0604030504040204" pitchFamily="50" charset="-128"/>
              </a:rPr>
              <a:t>第</a:t>
            </a:r>
            <a:r>
              <a:rPr lang="en-US" altLang="ja-JP" sz="800" dirty="0">
                <a:latin typeface="Segoe UI" panose="020B0502040204020203" pitchFamily="34" charset="0"/>
                <a:ea typeface="メイリオ" panose="020B0604030504040204" pitchFamily="50" charset="-128"/>
              </a:rPr>
              <a:t>1</a:t>
            </a:r>
            <a:r>
              <a:rPr lang="ja-JP" altLang="en-US" sz="800" dirty="0" smtClean="0">
                <a:latin typeface="Segoe UI" panose="020B0502040204020203" pitchFamily="34" charset="0"/>
                <a:ea typeface="メイリオ" panose="020B0604030504040204" pitchFamily="50" charset="-128"/>
              </a:rPr>
              <a:t>項第</a:t>
            </a:r>
            <a:r>
              <a:rPr lang="en-US" altLang="ja-JP" sz="800" dirty="0" smtClean="0">
                <a:latin typeface="Segoe UI" panose="020B0502040204020203" pitchFamily="34" charset="0"/>
                <a:ea typeface="メイリオ" panose="020B0604030504040204" pitchFamily="50" charset="-128"/>
              </a:rPr>
              <a:t>1</a:t>
            </a:r>
            <a:r>
              <a:rPr lang="ja-JP" altLang="en-US" sz="800" dirty="0" smtClean="0">
                <a:latin typeface="Segoe UI" panose="020B0502040204020203" pitchFamily="34" charset="0"/>
                <a:ea typeface="メイリオ" panose="020B0604030504040204" pitchFamily="50" charset="-128"/>
              </a:rPr>
              <a:t>号</a:t>
            </a:r>
            <a:endParaRPr kumimoji="1" lang="ja-JP" altLang="en-US" sz="800" dirty="0">
              <a:latin typeface="Segoe UI" panose="020B0502040204020203" pitchFamily="34" charset="0"/>
              <a:ea typeface="メイリオ" panose="020B0604030504040204" pitchFamily="50" charset="-128"/>
            </a:endParaRPr>
          </a:p>
        </p:txBody>
      </p:sp>
      <p:sp>
        <p:nvSpPr>
          <p:cNvPr id="12" name="テキスト ボックス 11"/>
          <p:cNvSpPr txBox="1"/>
          <p:nvPr/>
        </p:nvSpPr>
        <p:spPr>
          <a:xfrm>
            <a:off x="7489281" y="1268760"/>
            <a:ext cx="2037477" cy="646986"/>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pPr>
              <a:lnSpc>
                <a:spcPct val="100000"/>
              </a:lnSpc>
              <a:spcBef>
                <a:spcPts val="0"/>
              </a:spcBef>
            </a:pPr>
            <a:r>
              <a:rPr lang="ja-JP" altLang="en-US" sz="1400" b="1" dirty="0" smtClean="0">
                <a:latin typeface="Segoe UI" panose="020B0502040204020203" pitchFamily="34" charset="0"/>
                <a:ea typeface="メイリオ" panose="020B0604030504040204" pitchFamily="50" charset="-128"/>
              </a:rPr>
              <a:t>公募制</a:t>
            </a:r>
            <a:endParaRPr lang="en-US" altLang="ja-JP" sz="1400" b="1" dirty="0" smtClean="0">
              <a:latin typeface="Segoe UI" panose="020B0502040204020203" pitchFamily="34" charset="0"/>
              <a:ea typeface="メイリオ" panose="020B0604030504040204" pitchFamily="50" charset="-128"/>
            </a:endParaRPr>
          </a:p>
          <a:p>
            <a:pPr>
              <a:lnSpc>
                <a:spcPct val="100000"/>
              </a:lnSpc>
              <a:spcBef>
                <a:spcPts val="0"/>
              </a:spcBef>
            </a:pPr>
            <a:r>
              <a:rPr kumimoji="1" lang="ja-JP" altLang="en-US" sz="1000" dirty="0" smtClean="0">
                <a:latin typeface="Segoe UI" panose="020B0502040204020203" pitchFamily="34" charset="0"/>
                <a:ea typeface="メイリオ" panose="020B0604030504040204" pitchFamily="50" charset="-128"/>
              </a:rPr>
              <a:t>（定期巡回、小多機、看多機）</a:t>
            </a:r>
            <a:endParaRPr kumimoji="1" lang="en-US" altLang="ja-JP" sz="1000" dirty="0" smtClean="0">
              <a:latin typeface="Segoe UI" panose="020B0502040204020203" pitchFamily="34" charset="0"/>
              <a:ea typeface="メイリオ" panose="020B0604030504040204" pitchFamily="50" charset="-128"/>
            </a:endParaRPr>
          </a:p>
          <a:p>
            <a:pPr>
              <a:lnSpc>
                <a:spcPct val="100000"/>
              </a:lnSpc>
              <a:spcBef>
                <a:spcPts val="0"/>
              </a:spcBef>
            </a:pPr>
            <a:r>
              <a:rPr lang="ja-JP" altLang="en-US" sz="800" dirty="0" smtClean="0">
                <a:latin typeface="Segoe UI" panose="020B0502040204020203" pitchFamily="34" charset="0"/>
                <a:ea typeface="メイリオ" panose="020B0604030504040204" pitchFamily="50" charset="-128"/>
              </a:rPr>
              <a:t>法第</a:t>
            </a:r>
            <a:r>
              <a:rPr lang="en-US" altLang="ja-JP" sz="800" dirty="0" smtClean="0">
                <a:latin typeface="Segoe UI" panose="020B0502040204020203" pitchFamily="34" charset="0"/>
                <a:ea typeface="メイリオ" panose="020B0604030504040204" pitchFamily="50" charset="-128"/>
              </a:rPr>
              <a:t>78</a:t>
            </a:r>
            <a:r>
              <a:rPr lang="ja-JP" altLang="en-US" sz="800" dirty="0" smtClean="0">
                <a:latin typeface="Segoe UI" panose="020B0502040204020203" pitchFamily="34" charset="0"/>
                <a:ea typeface="メイリオ" panose="020B0604030504040204" pitchFamily="50" charset="-128"/>
              </a:rPr>
              <a:t>条の</a:t>
            </a:r>
            <a:r>
              <a:rPr lang="en-US" altLang="ja-JP" sz="800" dirty="0" smtClean="0">
                <a:latin typeface="Segoe UI" panose="020B0502040204020203" pitchFamily="34" charset="0"/>
                <a:ea typeface="メイリオ" panose="020B0604030504040204" pitchFamily="50" charset="-128"/>
              </a:rPr>
              <a:t>13</a:t>
            </a:r>
            <a:r>
              <a:rPr lang="ja-JP" altLang="en-US" sz="800" dirty="0" smtClean="0">
                <a:latin typeface="Segoe UI" panose="020B0502040204020203" pitchFamily="34" charset="0"/>
                <a:ea typeface="メイリオ" panose="020B0604030504040204" pitchFamily="50" charset="-128"/>
              </a:rPr>
              <a:t>第</a:t>
            </a:r>
            <a:r>
              <a:rPr lang="en-US" altLang="ja-JP" sz="800" dirty="0" smtClean="0">
                <a:latin typeface="Segoe UI" panose="020B0502040204020203" pitchFamily="34" charset="0"/>
                <a:ea typeface="メイリオ" panose="020B0604030504040204" pitchFamily="50" charset="-128"/>
              </a:rPr>
              <a:t>1</a:t>
            </a:r>
            <a:r>
              <a:rPr lang="ja-JP" altLang="en-US" sz="800" dirty="0" smtClean="0">
                <a:latin typeface="Segoe UI" panose="020B0502040204020203" pitchFamily="34" charset="0"/>
                <a:ea typeface="メイリオ" panose="020B0604030504040204" pitchFamily="50" charset="-128"/>
              </a:rPr>
              <a:t>項、第</a:t>
            </a:r>
            <a:r>
              <a:rPr lang="en-US" altLang="ja-JP" sz="800" dirty="0" smtClean="0">
                <a:latin typeface="Segoe UI" panose="020B0502040204020203" pitchFamily="34" charset="0"/>
                <a:ea typeface="メイリオ" panose="020B0604030504040204" pitchFamily="50" charset="-128"/>
              </a:rPr>
              <a:t>78</a:t>
            </a:r>
            <a:r>
              <a:rPr lang="ja-JP" altLang="en-US" sz="800" dirty="0" smtClean="0">
                <a:latin typeface="Segoe UI" panose="020B0502040204020203" pitchFamily="34" charset="0"/>
                <a:ea typeface="メイリオ" panose="020B0604030504040204" pitchFamily="50" charset="-128"/>
              </a:rPr>
              <a:t>条の</a:t>
            </a:r>
            <a:r>
              <a:rPr lang="en-US" altLang="ja-JP" sz="800" dirty="0" smtClean="0">
                <a:latin typeface="Segoe UI" panose="020B0502040204020203" pitchFamily="34" charset="0"/>
                <a:ea typeface="メイリオ" panose="020B0604030504040204" pitchFamily="50" charset="-128"/>
              </a:rPr>
              <a:t>14</a:t>
            </a:r>
            <a:r>
              <a:rPr lang="ja-JP" altLang="en-US" sz="800" dirty="0" smtClean="0">
                <a:latin typeface="Segoe UI" panose="020B0502040204020203" pitchFamily="34" charset="0"/>
                <a:ea typeface="メイリオ" panose="020B0604030504040204" pitchFamily="50" charset="-128"/>
              </a:rPr>
              <a:t>第</a:t>
            </a:r>
            <a:r>
              <a:rPr lang="en-US" altLang="ja-JP" sz="800" dirty="0" smtClean="0">
                <a:latin typeface="Segoe UI" panose="020B0502040204020203" pitchFamily="34" charset="0"/>
                <a:ea typeface="メイリオ" panose="020B0604030504040204" pitchFamily="50" charset="-128"/>
              </a:rPr>
              <a:t>2</a:t>
            </a:r>
            <a:r>
              <a:rPr lang="ja-JP" altLang="en-US" sz="800" dirty="0" smtClean="0">
                <a:latin typeface="Segoe UI" panose="020B0502040204020203" pitchFamily="34" charset="0"/>
                <a:ea typeface="メイリオ" panose="020B0604030504040204" pitchFamily="50" charset="-128"/>
              </a:rPr>
              <a:t>項</a:t>
            </a:r>
            <a:endParaRPr kumimoji="1" lang="ja-JP" altLang="en-US" sz="800" dirty="0">
              <a:latin typeface="Segoe UI" panose="020B0502040204020203" pitchFamily="34" charset="0"/>
              <a:ea typeface="メイリオ" panose="020B0604030504040204" pitchFamily="50" charset="-128"/>
            </a:endParaRPr>
          </a:p>
        </p:txBody>
      </p:sp>
      <p:sp>
        <p:nvSpPr>
          <p:cNvPr id="13" name="テキスト ボックス 12"/>
          <p:cNvSpPr txBox="1"/>
          <p:nvPr/>
        </p:nvSpPr>
        <p:spPr>
          <a:xfrm>
            <a:off x="5395530" y="3952604"/>
            <a:ext cx="3449360" cy="646986"/>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pPr>
              <a:lnSpc>
                <a:spcPct val="100000"/>
              </a:lnSpc>
              <a:spcBef>
                <a:spcPts val="0"/>
              </a:spcBef>
            </a:pPr>
            <a:r>
              <a:rPr lang="ja-JP" altLang="en-US" sz="1400" b="1" dirty="0" smtClean="0">
                <a:latin typeface="Segoe UI" panose="020B0502040204020203" pitchFamily="34" charset="0"/>
                <a:ea typeface="メイリオ" panose="020B0604030504040204" pitchFamily="50" charset="-128"/>
              </a:rPr>
              <a:t>市町村協議制による指定拒否・条件付加</a:t>
            </a:r>
            <a:endParaRPr lang="en-US" altLang="ja-JP" sz="1400" b="1" dirty="0" smtClean="0">
              <a:latin typeface="Segoe UI" panose="020B0502040204020203" pitchFamily="34" charset="0"/>
              <a:ea typeface="メイリオ" panose="020B0604030504040204" pitchFamily="50" charset="-128"/>
            </a:endParaRPr>
          </a:p>
          <a:p>
            <a:pPr>
              <a:lnSpc>
                <a:spcPct val="100000"/>
              </a:lnSpc>
              <a:spcBef>
                <a:spcPts val="0"/>
              </a:spcBef>
            </a:pPr>
            <a:r>
              <a:rPr lang="ja-JP" altLang="en-US" sz="1000" dirty="0" smtClean="0">
                <a:latin typeface="Segoe UI" panose="020B0502040204020203" pitchFamily="34" charset="0"/>
                <a:ea typeface="メイリオ" panose="020B0604030504040204" pitchFamily="50" charset="-128"/>
              </a:rPr>
              <a:t>（訪問介護・通所介護・短期入所）</a:t>
            </a:r>
            <a:endParaRPr lang="en-US" altLang="ja-JP" sz="1000" dirty="0" smtClean="0">
              <a:latin typeface="Segoe UI" panose="020B0502040204020203" pitchFamily="34" charset="0"/>
              <a:ea typeface="メイリオ" panose="020B0604030504040204" pitchFamily="50" charset="-128"/>
            </a:endParaRPr>
          </a:p>
          <a:p>
            <a:pPr>
              <a:lnSpc>
                <a:spcPct val="100000"/>
              </a:lnSpc>
              <a:spcBef>
                <a:spcPts val="0"/>
              </a:spcBef>
            </a:pPr>
            <a:r>
              <a:rPr kumimoji="1" lang="ja-JP" altLang="en-US" sz="800" dirty="0" smtClean="0">
                <a:latin typeface="Segoe UI" panose="020B0502040204020203" pitchFamily="34" charset="0"/>
                <a:ea typeface="メイリオ" panose="020B0604030504040204" pitchFamily="50" charset="-128"/>
              </a:rPr>
              <a:t>法第</a:t>
            </a:r>
            <a:r>
              <a:rPr kumimoji="1" lang="en-US" altLang="ja-JP" sz="800" dirty="0" smtClean="0">
                <a:latin typeface="Segoe UI" panose="020B0502040204020203" pitchFamily="34" charset="0"/>
                <a:ea typeface="メイリオ" panose="020B0604030504040204" pitchFamily="50" charset="-128"/>
              </a:rPr>
              <a:t>70</a:t>
            </a:r>
            <a:r>
              <a:rPr kumimoji="1" lang="ja-JP" altLang="en-US" sz="800" dirty="0" smtClean="0">
                <a:latin typeface="Segoe UI" panose="020B0502040204020203" pitchFamily="34" charset="0"/>
                <a:ea typeface="メイリオ" panose="020B0604030504040204" pitchFamily="50" charset="-128"/>
              </a:rPr>
              <a:t>条第</a:t>
            </a:r>
            <a:r>
              <a:rPr kumimoji="1" lang="en-US" altLang="ja-JP" sz="800" dirty="0" smtClean="0">
                <a:latin typeface="Segoe UI" panose="020B0502040204020203" pitchFamily="34" charset="0"/>
                <a:ea typeface="メイリオ" panose="020B0604030504040204" pitchFamily="50" charset="-128"/>
              </a:rPr>
              <a:t>7</a:t>
            </a:r>
            <a:r>
              <a:rPr kumimoji="1" lang="ja-JP" altLang="en-US" sz="800" dirty="0" smtClean="0">
                <a:latin typeface="Segoe UI" panose="020B0502040204020203" pitchFamily="34" charset="0"/>
                <a:ea typeface="メイリオ" panose="020B0604030504040204" pitchFamily="50" charset="-128"/>
              </a:rPr>
              <a:t>項、第</a:t>
            </a:r>
            <a:r>
              <a:rPr kumimoji="1" lang="en-US" altLang="ja-JP" sz="800" dirty="0" smtClean="0">
                <a:latin typeface="Segoe UI" panose="020B0502040204020203" pitchFamily="34" charset="0"/>
                <a:ea typeface="メイリオ" panose="020B0604030504040204" pitchFamily="50" charset="-128"/>
              </a:rPr>
              <a:t>70</a:t>
            </a:r>
            <a:r>
              <a:rPr kumimoji="1" lang="ja-JP" altLang="en-US" sz="800" dirty="0" smtClean="0">
                <a:latin typeface="Segoe UI" panose="020B0502040204020203" pitchFamily="34" charset="0"/>
                <a:ea typeface="メイリオ" panose="020B0604030504040204" pitchFamily="50" charset="-128"/>
              </a:rPr>
              <a:t>条の</a:t>
            </a:r>
            <a:r>
              <a:rPr kumimoji="1" lang="en-US" altLang="ja-JP" sz="800" dirty="0" smtClean="0">
                <a:latin typeface="Segoe UI" panose="020B0502040204020203" pitchFamily="34" charset="0"/>
                <a:ea typeface="メイリオ" panose="020B0604030504040204" pitchFamily="50" charset="-128"/>
              </a:rPr>
              <a:t>2</a:t>
            </a:r>
            <a:r>
              <a:rPr kumimoji="1" lang="ja-JP" altLang="en-US" sz="800" dirty="0" smtClean="0">
                <a:latin typeface="Segoe UI" panose="020B0502040204020203" pitchFamily="34" charset="0"/>
                <a:ea typeface="メイリオ" panose="020B0604030504040204" pitchFamily="50" charset="-128"/>
              </a:rPr>
              <a:t>第</a:t>
            </a:r>
            <a:r>
              <a:rPr kumimoji="1" lang="en-US" altLang="ja-JP" sz="800" dirty="0" smtClean="0">
                <a:latin typeface="Segoe UI" panose="020B0502040204020203" pitchFamily="34" charset="0"/>
                <a:ea typeface="メイリオ" panose="020B0604030504040204" pitchFamily="50" charset="-128"/>
              </a:rPr>
              <a:t>4</a:t>
            </a:r>
            <a:r>
              <a:rPr kumimoji="1" lang="ja-JP" altLang="en-US" sz="800" dirty="0" smtClean="0">
                <a:latin typeface="Segoe UI" panose="020B0502040204020203" pitchFamily="34" charset="0"/>
                <a:ea typeface="メイリオ" panose="020B0604030504040204" pitchFamily="50" charset="-128"/>
              </a:rPr>
              <a:t>項</a:t>
            </a:r>
            <a:endParaRPr kumimoji="1" lang="ja-JP" altLang="en-US" sz="800" dirty="0">
              <a:latin typeface="Segoe UI" panose="020B0502040204020203" pitchFamily="34" charset="0"/>
              <a:ea typeface="メイリオ" panose="020B0604030504040204" pitchFamily="50" charset="-128"/>
            </a:endParaRPr>
          </a:p>
        </p:txBody>
      </p:sp>
      <p:sp>
        <p:nvSpPr>
          <p:cNvPr id="15" name="テキスト ボックス 14"/>
          <p:cNvSpPr txBox="1"/>
          <p:nvPr/>
        </p:nvSpPr>
        <p:spPr>
          <a:xfrm>
            <a:off x="109608" y="2379802"/>
            <a:ext cx="3512482" cy="646986"/>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pPr>
              <a:lnSpc>
                <a:spcPct val="100000"/>
              </a:lnSpc>
              <a:spcBef>
                <a:spcPts val="0"/>
              </a:spcBef>
            </a:pPr>
            <a:r>
              <a:rPr lang="ja-JP" altLang="en-US" sz="1400" b="1" dirty="0" smtClean="0">
                <a:latin typeface="Segoe UI" panose="020B0502040204020203" pitchFamily="34" charset="0"/>
                <a:ea typeface="メイリオ" panose="020B0604030504040204" pitchFamily="50" charset="-128"/>
              </a:rPr>
              <a:t>市町村独自報酬</a:t>
            </a:r>
            <a:endParaRPr lang="en-US" altLang="ja-JP" sz="1400" b="1" dirty="0" smtClean="0">
              <a:latin typeface="Segoe UI" panose="020B0502040204020203" pitchFamily="34" charset="0"/>
              <a:ea typeface="メイリオ" panose="020B0604030504040204" pitchFamily="50" charset="-128"/>
            </a:endParaRPr>
          </a:p>
          <a:p>
            <a:pPr>
              <a:lnSpc>
                <a:spcPct val="100000"/>
              </a:lnSpc>
              <a:spcBef>
                <a:spcPts val="0"/>
              </a:spcBef>
            </a:pPr>
            <a:r>
              <a:rPr lang="ja-JP" altLang="en-US" sz="1000" dirty="0" smtClean="0">
                <a:latin typeface="Segoe UI" panose="020B0502040204020203" pitchFamily="34" charset="0"/>
                <a:ea typeface="メイリオ" panose="020B0604030504040204" pitchFamily="50" charset="-128"/>
              </a:rPr>
              <a:t>（定期巡回、夜間対応型訪問介護、小多機、看多機）</a:t>
            </a:r>
            <a:endParaRPr lang="en-US" altLang="ja-JP" sz="1000" dirty="0" smtClean="0">
              <a:latin typeface="Segoe UI" panose="020B0502040204020203" pitchFamily="34" charset="0"/>
              <a:ea typeface="メイリオ" panose="020B0604030504040204" pitchFamily="50" charset="-128"/>
            </a:endParaRPr>
          </a:p>
          <a:p>
            <a:pPr>
              <a:lnSpc>
                <a:spcPct val="100000"/>
              </a:lnSpc>
              <a:spcBef>
                <a:spcPts val="0"/>
              </a:spcBef>
            </a:pPr>
            <a:r>
              <a:rPr lang="ja-JP" altLang="en-US" sz="800" dirty="0">
                <a:latin typeface="Segoe UI" panose="020B0502040204020203" pitchFamily="34" charset="0"/>
                <a:ea typeface="メイリオ" panose="020B0604030504040204" pitchFamily="50" charset="-128"/>
              </a:rPr>
              <a:t>法第</a:t>
            </a:r>
            <a:r>
              <a:rPr lang="en-US" altLang="ja-JP" sz="800" dirty="0">
                <a:latin typeface="Segoe UI" panose="020B0502040204020203" pitchFamily="34" charset="0"/>
                <a:ea typeface="メイリオ" panose="020B0604030504040204" pitchFamily="50" charset="-128"/>
              </a:rPr>
              <a:t>42</a:t>
            </a:r>
            <a:r>
              <a:rPr lang="ja-JP" altLang="en-US" sz="800" dirty="0">
                <a:latin typeface="Segoe UI" panose="020B0502040204020203" pitchFamily="34" charset="0"/>
                <a:ea typeface="メイリオ" panose="020B0604030504040204" pitchFamily="50" charset="-128"/>
              </a:rPr>
              <a:t>条の</a:t>
            </a:r>
            <a:r>
              <a:rPr lang="en-US" altLang="ja-JP" sz="800" dirty="0">
                <a:latin typeface="Segoe UI" panose="020B0502040204020203" pitchFamily="34" charset="0"/>
                <a:ea typeface="メイリオ" panose="020B0604030504040204" pitchFamily="50" charset="-128"/>
              </a:rPr>
              <a:t>2</a:t>
            </a:r>
            <a:r>
              <a:rPr lang="ja-JP" altLang="en-US" sz="800" dirty="0">
                <a:latin typeface="Segoe UI" panose="020B0502040204020203" pitchFamily="34" charset="0"/>
                <a:ea typeface="メイリオ" panose="020B0604030504040204" pitchFamily="50" charset="-128"/>
              </a:rPr>
              <a:t>第</a:t>
            </a:r>
            <a:r>
              <a:rPr lang="en-US" altLang="ja-JP" sz="800" dirty="0">
                <a:latin typeface="Segoe UI" panose="020B0502040204020203" pitchFamily="34" charset="0"/>
                <a:ea typeface="メイリオ" panose="020B0604030504040204" pitchFamily="50" charset="-128"/>
              </a:rPr>
              <a:t>4</a:t>
            </a:r>
            <a:r>
              <a:rPr lang="ja-JP" altLang="en-US" sz="800" dirty="0">
                <a:latin typeface="Segoe UI" panose="020B0502040204020203" pitchFamily="34" charset="0"/>
                <a:ea typeface="メイリオ" panose="020B0604030504040204" pitchFamily="50" charset="-128"/>
              </a:rPr>
              <a:t>項</a:t>
            </a:r>
            <a:r>
              <a:rPr lang="ja-JP" altLang="en-US" sz="800" dirty="0" smtClean="0">
                <a:latin typeface="Segoe UI" panose="020B0502040204020203" pitchFamily="34" charset="0"/>
                <a:ea typeface="メイリオ" panose="020B0604030504040204" pitchFamily="50" charset="-128"/>
              </a:rPr>
              <a:t>、</a:t>
            </a:r>
            <a:r>
              <a:rPr lang="ja-JP" altLang="en-US" sz="800" dirty="0">
                <a:latin typeface="Segoe UI" panose="020B0502040204020203" pitchFamily="34" charset="0"/>
                <a:ea typeface="メイリオ" panose="020B0604030504040204" pitchFamily="50" charset="-128"/>
              </a:rPr>
              <a:t>第</a:t>
            </a:r>
            <a:r>
              <a:rPr lang="en-US" altLang="ja-JP" sz="800" dirty="0">
                <a:latin typeface="Segoe UI" panose="020B0502040204020203" pitchFamily="34" charset="0"/>
                <a:ea typeface="メイリオ" panose="020B0604030504040204" pitchFamily="50" charset="-128"/>
              </a:rPr>
              <a:t>54</a:t>
            </a:r>
            <a:r>
              <a:rPr lang="ja-JP" altLang="en-US" sz="800" dirty="0">
                <a:latin typeface="Segoe UI" panose="020B0502040204020203" pitchFamily="34" charset="0"/>
                <a:ea typeface="メイリオ" panose="020B0604030504040204" pitchFamily="50" charset="-128"/>
              </a:rPr>
              <a:t>条の</a:t>
            </a:r>
            <a:r>
              <a:rPr lang="en-US" altLang="ja-JP" sz="800" dirty="0">
                <a:latin typeface="Segoe UI" panose="020B0502040204020203" pitchFamily="34" charset="0"/>
                <a:ea typeface="メイリオ" panose="020B0604030504040204" pitchFamily="50" charset="-128"/>
              </a:rPr>
              <a:t>2</a:t>
            </a:r>
            <a:r>
              <a:rPr lang="ja-JP" altLang="en-US" sz="800" dirty="0">
                <a:latin typeface="Segoe UI" panose="020B0502040204020203" pitchFamily="34" charset="0"/>
                <a:ea typeface="メイリオ" panose="020B0604030504040204" pitchFamily="50" charset="-128"/>
              </a:rPr>
              <a:t>第</a:t>
            </a:r>
            <a:r>
              <a:rPr lang="en-US" altLang="ja-JP" sz="800" dirty="0">
                <a:latin typeface="Segoe UI" panose="020B0502040204020203" pitchFamily="34" charset="0"/>
                <a:ea typeface="メイリオ" panose="020B0604030504040204" pitchFamily="50" charset="-128"/>
              </a:rPr>
              <a:t>4</a:t>
            </a:r>
            <a:r>
              <a:rPr lang="ja-JP" altLang="en-US" sz="800" dirty="0" smtClean="0">
                <a:latin typeface="Segoe UI" panose="020B0502040204020203" pitchFamily="34" charset="0"/>
                <a:ea typeface="メイリオ" panose="020B0604030504040204" pitchFamily="50" charset="-128"/>
              </a:rPr>
              <a:t>項、平成</a:t>
            </a:r>
            <a:r>
              <a:rPr lang="en-US" altLang="ja-JP" sz="800" dirty="0" smtClean="0">
                <a:latin typeface="Segoe UI" panose="020B0502040204020203" pitchFamily="34" charset="0"/>
                <a:ea typeface="メイリオ" panose="020B0604030504040204" pitchFamily="50" charset="-128"/>
              </a:rPr>
              <a:t>24</a:t>
            </a:r>
            <a:r>
              <a:rPr lang="ja-JP" altLang="en-US" sz="800" dirty="0" smtClean="0">
                <a:latin typeface="Segoe UI" panose="020B0502040204020203" pitchFamily="34" charset="0"/>
                <a:ea typeface="メイリオ" panose="020B0604030504040204" pitchFamily="50" charset="-128"/>
              </a:rPr>
              <a:t>年厚生労働省告示第</a:t>
            </a:r>
            <a:r>
              <a:rPr lang="en-US" altLang="ja-JP" sz="800" dirty="0" smtClean="0">
                <a:latin typeface="Segoe UI" panose="020B0502040204020203" pitchFamily="34" charset="0"/>
                <a:ea typeface="メイリオ" panose="020B0604030504040204" pitchFamily="50" charset="-128"/>
              </a:rPr>
              <a:t>119</a:t>
            </a:r>
            <a:r>
              <a:rPr lang="ja-JP" altLang="en-US" sz="800" dirty="0" smtClean="0">
                <a:latin typeface="Segoe UI" panose="020B0502040204020203" pitchFamily="34" charset="0"/>
                <a:ea typeface="メイリオ" panose="020B0604030504040204" pitchFamily="50" charset="-128"/>
              </a:rPr>
              <a:t>号</a:t>
            </a:r>
            <a:endParaRPr kumimoji="1" lang="ja-JP" altLang="en-US" sz="800" dirty="0">
              <a:latin typeface="Segoe UI" panose="020B0502040204020203" pitchFamily="34" charset="0"/>
              <a:ea typeface="メイリオ" panose="020B0604030504040204" pitchFamily="50" charset="-128"/>
            </a:endParaRPr>
          </a:p>
        </p:txBody>
      </p:sp>
      <p:sp>
        <p:nvSpPr>
          <p:cNvPr id="17" name="テキスト ボックス 16"/>
          <p:cNvSpPr txBox="1"/>
          <p:nvPr/>
        </p:nvSpPr>
        <p:spPr>
          <a:xfrm>
            <a:off x="3696033" y="2933010"/>
            <a:ext cx="2037477" cy="715089"/>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pPr>
              <a:lnSpc>
                <a:spcPct val="100000"/>
              </a:lnSpc>
              <a:spcBef>
                <a:spcPts val="0"/>
              </a:spcBef>
            </a:pPr>
            <a:r>
              <a:rPr lang="ja-JP" altLang="en-US" sz="1400" b="1" dirty="0" smtClean="0">
                <a:latin typeface="Segoe UI" panose="020B0502040204020203" pitchFamily="34" charset="0"/>
                <a:ea typeface="メイリオ" panose="020B0604030504040204" pitchFamily="50" charset="-128"/>
              </a:rPr>
              <a:t>地域密着型サービスの</a:t>
            </a:r>
            <a:endParaRPr lang="en-US" altLang="ja-JP" sz="1400" b="1" dirty="0" smtClean="0">
              <a:latin typeface="Segoe UI" panose="020B0502040204020203" pitchFamily="34" charset="0"/>
              <a:ea typeface="メイリオ" panose="020B0604030504040204" pitchFamily="50" charset="-128"/>
            </a:endParaRPr>
          </a:p>
          <a:p>
            <a:pPr>
              <a:lnSpc>
                <a:spcPct val="100000"/>
              </a:lnSpc>
              <a:spcBef>
                <a:spcPts val="0"/>
              </a:spcBef>
            </a:pPr>
            <a:r>
              <a:rPr lang="ja-JP" altLang="en-US" sz="1400" b="1" dirty="0" smtClean="0">
                <a:latin typeface="Segoe UI" panose="020B0502040204020203" pitchFamily="34" charset="0"/>
                <a:ea typeface="メイリオ" panose="020B0604030504040204" pitchFamily="50" charset="-128"/>
              </a:rPr>
              <a:t>指定条件の付加</a:t>
            </a:r>
            <a:endParaRPr lang="en-US" altLang="ja-JP" sz="1400" b="1" dirty="0" smtClean="0">
              <a:latin typeface="Segoe UI" panose="020B0502040204020203" pitchFamily="34" charset="0"/>
              <a:ea typeface="メイリオ" panose="020B0604030504040204" pitchFamily="50" charset="-128"/>
            </a:endParaRPr>
          </a:p>
          <a:p>
            <a:pPr>
              <a:lnSpc>
                <a:spcPct val="100000"/>
              </a:lnSpc>
              <a:spcBef>
                <a:spcPts val="0"/>
              </a:spcBef>
            </a:pPr>
            <a:r>
              <a:rPr kumimoji="1" lang="ja-JP" altLang="en-US" sz="800" dirty="0" smtClean="0">
                <a:latin typeface="Segoe UI" panose="020B0502040204020203" pitchFamily="34" charset="0"/>
                <a:ea typeface="メイリオ" panose="020B0604030504040204" pitchFamily="50" charset="-128"/>
              </a:rPr>
              <a:t>法第</a:t>
            </a:r>
            <a:r>
              <a:rPr kumimoji="1" lang="en-US" altLang="ja-JP" sz="800" dirty="0" smtClean="0">
                <a:latin typeface="Segoe UI" panose="020B0502040204020203" pitchFamily="34" charset="0"/>
                <a:ea typeface="メイリオ" panose="020B0604030504040204" pitchFamily="50" charset="-128"/>
              </a:rPr>
              <a:t>78</a:t>
            </a:r>
            <a:r>
              <a:rPr kumimoji="1" lang="ja-JP" altLang="en-US" sz="800" dirty="0" smtClean="0">
                <a:latin typeface="Segoe UI" panose="020B0502040204020203" pitchFamily="34" charset="0"/>
                <a:ea typeface="メイリオ" panose="020B0604030504040204" pitchFamily="50" charset="-128"/>
              </a:rPr>
              <a:t>条の</a:t>
            </a:r>
            <a:r>
              <a:rPr kumimoji="1" lang="en-US" altLang="ja-JP" sz="800" dirty="0" smtClean="0">
                <a:latin typeface="Segoe UI" panose="020B0502040204020203" pitchFamily="34" charset="0"/>
                <a:ea typeface="メイリオ" panose="020B0604030504040204" pitchFamily="50" charset="-128"/>
              </a:rPr>
              <a:t>2</a:t>
            </a:r>
            <a:r>
              <a:rPr kumimoji="1" lang="ja-JP" altLang="en-US" sz="800" dirty="0" err="1" smtClean="0">
                <a:latin typeface="Segoe UI" panose="020B0502040204020203" pitchFamily="34" charset="0"/>
                <a:ea typeface="メイリオ" panose="020B0604030504040204" pitchFamily="50" charset="-128"/>
              </a:rPr>
              <a:t>、</a:t>
            </a:r>
            <a:r>
              <a:rPr kumimoji="1" lang="ja-JP" altLang="en-US" sz="800" dirty="0" smtClean="0">
                <a:latin typeface="Segoe UI" panose="020B0502040204020203" pitchFamily="34" charset="0"/>
                <a:ea typeface="メイリオ" panose="020B0604030504040204" pitchFamily="50" charset="-128"/>
              </a:rPr>
              <a:t>第</a:t>
            </a:r>
            <a:r>
              <a:rPr kumimoji="1" lang="en-US" altLang="ja-JP" sz="800" dirty="0" smtClean="0">
                <a:latin typeface="Segoe UI" panose="020B0502040204020203" pitchFamily="34" charset="0"/>
                <a:ea typeface="メイリオ" panose="020B0604030504040204" pitchFamily="50" charset="-128"/>
              </a:rPr>
              <a:t>115</a:t>
            </a:r>
            <a:r>
              <a:rPr kumimoji="1" lang="ja-JP" altLang="en-US" sz="800" dirty="0" smtClean="0">
                <a:latin typeface="Segoe UI" panose="020B0502040204020203" pitchFamily="34" charset="0"/>
                <a:ea typeface="メイリオ" panose="020B0604030504040204" pitchFamily="50" charset="-128"/>
              </a:rPr>
              <a:t>条の</a:t>
            </a:r>
            <a:r>
              <a:rPr kumimoji="1" lang="en-US" altLang="ja-JP" sz="800" dirty="0" smtClean="0">
                <a:latin typeface="Segoe UI" panose="020B0502040204020203" pitchFamily="34" charset="0"/>
                <a:ea typeface="メイリオ" panose="020B0604030504040204" pitchFamily="50" charset="-128"/>
              </a:rPr>
              <a:t>2</a:t>
            </a:r>
            <a:endParaRPr kumimoji="1" lang="ja-JP" altLang="en-US" sz="800" dirty="0">
              <a:latin typeface="Segoe UI" panose="020B0502040204020203" pitchFamily="34" charset="0"/>
              <a:ea typeface="メイリオ" panose="020B0604030504040204" pitchFamily="50" charset="-128"/>
            </a:endParaRPr>
          </a:p>
        </p:txBody>
      </p:sp>
      <p:sp>
        <p:nvSpPr>
          <p:cNvPr id="18" name="テキスト ボックス 17"/>
          <p:cNvSpPr txBox="1"/>
          <p:nvPr/>
        </p:nvSpPr>
        <p:spPr>
          <a:xfrm>
            <a:off x="2912886" y="1268760"/>
            <a:ext cx="3345775" cy="646986"/>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pPr>
              <a:lnSpc>
                <a:spcPct val="100000"/>
              </a:lnSpc>
              <a:spcBef>
                <a:spcPts val="0"/>
              </a:spcBef>
            </a:pPr>
            <a:r>
              <a:rPr lang="ja-JP" altLang="en-US" sz="1400" b="1" dirty="0" smtClean="0">
                <a:latin typeface="Segoe UI" panose="020B0502040204020203" pitchFamily="34" charset="0"/>
                <a:ea typeface="メイリオ" panose="020B0604030504040204" pitchFamily="50" charset="-128"/>
              </a:rPr>
              <a:t>施設・居住系サービスの総量規制</a:t>
            </a:r>
            <a:endParaRPr lang="en-US" altLang="ja-JP" sz="1400" b="1" dirty="0" smtClean="0">
              <a:latin typeface="Segoe UI" panose="020B0502040204020203" pitchFamily="34" charset="0"/>
              <a:ea typeface="メイリオ" panose="020B0604030504040204" pitchFamily="50" charset="-128"/>
            </a:endParaRPr>
          </a:p>
          <a:p>
            <a:pPr>
              <a:lnSpc>
                <a:spcPct val="100000"/>
              </a:lnSpc>
              <a:spcBef>
                <a:spcPts val="0"/>
              </a:spcBef>
            </a:pPr>
            <a:r>
              <a:rPr lang="ja-JP" altLang="en-US" sz="1000" dirty="0" smtClean="0">
                <a:latin typeface="Segoe UI" panose="020B0502040204020203" pitchFamily="34" charset="0"/>
                <a:ea typeface="メイリオ" panose="020B0604030504040204" pitchFamily="50" charset="-128"/>
              </a:rPr>
              <a:t>（認知症</a:t>
            </a:r>
            <a:r>
              <a:rPr lang="en-US" altLang="ja-JP" sz="1000" dirty="0" smtClean="0">
                <a:latin typeface="Segoe UI" panose="020B0502040204020203" pitchFamily="34" charset="0"/>
                <a:ea typeface="メイリオ" panose="020B0604030504040204" pitchFamily="50" charset="-128"/>
              </a:rPr>
              <a:t>GH</a:t>
            </a:r>
            <a:r>
              <a:rPr lang="ja-JP" altLang="en-US" sz="1000" dirty="0" err="1" smtClean="0">
                <a:latin typeface="Segoe UI" panose="020B0502040204020203" pitchFamily="34" charset="0"/>
                <a:ea typeface="メイリオ" panose="020B0604030504040204" pitchFamily="50" charset="-128"/>
              </a:rPr>
              <a:t>、</a:t>
            </a:r>
            <a:r>
              <a:rPr lang="ja-JP" altLang="en-US" sz="1000" dirty="0" smtClean="0">
                <a:latin typeface="Segoe UI" panose="020B0502040204020203" pitchFamily="34" charset="0"/>
                <a:ea typeface="メイリオ" panose="020B0604030504040204" pitchFamily="50" charset="-128"/>
              </a:rPr>
              <a:t>地域密着型特定施設、地域密着型特養）</a:t>
            </a:r>
            <a:endParaRPr lang="en-US" altLang="ja-JP" sz="1000" dirty="0" smtClean="0">
              <a:latin typeface="Segoe UI" panose="020B0502040204020203" pitchFamily="34" charset="0"/>
              <a:ea typeface="メイリオ" panose="020B0604030504040204" pitchFamily="50" charset="-128"/>
            </a:endParaRPr>
          </a:p>
          <a:p>
            <a:pPr>
              <a:lnSpc>
                <a:spcPct val="100000"/>
              </a:lnSpc>
              <a:spcBef>
                <a:spcPts val="0"/>
              </a:spcBef>
            </a:pPr>
            <a:r>
              <a:rPr kumimoji="1" lang="ja-JP" altLang="en-US" sz="800" dirty="0" smtClean="0">
                <a:latin typeface="Segoe UI" panose="020B0502040204020203" pitchFamily="34" charset="0"/>
                <a:ea typeface="メイリオ" panose="020B0604030504040204" pitchFamily="50" charset="-128"/>
              </a:rPr>
              <a:t>法第</a:t>
            </a:r>
            <a:r>
              <a:rPr kumimoji="1" lang="en-US" altLang="ja-JP" sz="800" dirty="0" smtClean="0">
                <a:latin typeface="Segoe UI" panose="020B0502040204020203" pitchFamily="34" charset="0"/>
                <a:ea typeface="メイリオ" panose="020B0604030504040204" pitchFamily="50" charset="-128"/>
              </a:rPr>
              <a:t>78</a:t>
            </a:r>
            <a:r>
              <a:rPr kumimoji="1" lang="ja-JP" altLang="en-US" sz="800" dirty="0" smtClean="0">
                <a:latin typeface="Segoe UI" panose="020B0502040204020203" pitchFamily="34" charset="0"/>
                <a:ea typeface="メイリオ" panose="020B0604030504040204" pitchFamily="50" charset="-128"/>
              </a:rPr>
              <a:t>条の</a:t>
            </a:r>
            <a:r>
              <a:rPr kumimoji="1" lang="en-US" altLang="ja-JP" sz="800" dirty="0" smtClean="0">
                <a:latin typeface="Segoe UI" panose="020B0502040204020203" pitchFamily="34" charset="0"/>
                <a:ea typeface="メイリオ" panose="020B0604030504040204" pitchFamily="50" charset="-128"/>
              </a:rPr>
              <a:t>2</a:t>
            </a:r>
            <a:r>
              <a:rPr kumimoji="1" lang="ja-JP" altLang="en-US" sz="800" dirty="0" smtClean="0">
                <a:latin typeface="Segoe UI" panose="020B0502040204020203" pitchFamily="34" charset="0"/>
                <a:ea typeface="メイリオ" panose="020B0604030504040204" pitchFamily="50" charset="-128"/>
              </a:rPr>
              <a:t>第</a:t>
            </a:r>
            <a:r>
              <a:rPr kumimoji="1" lang="en-US" altLang="ja-JP" sz="800" dirty="0" smtClean="0">
                <a:latin typeface="Segoe UI" panose="020B0502040204020203" pitchFamily="34" charset="0"/>
                <a:ea typeface="メイリオ" panose="020B0604030504040204" pitchFamily="50" charset="-128"/>
              </a:rPr>
              <a:t>6</a:t>
            </a:r>
            <a:r>
              <a:rPr kumimoji="1" lang="ja-JP" altLang="en-US" sz="800" dirty="0" smtClean="0">
                <a:latin typeface="Segoe UI" panose="020B0502040204020203" pitchFamily="34" charset="0"/>
                <a:ea typeface="メイリオ" panose="020B0604030504040204" pitchFamily="50" charset="-128"/>
              </a:rPr>
              <a:t>項第</a:t>
            </a:r>
            <a:r>
              <a:rPr kumimoji="1" lang="en-US" altLang="ja-JP" sz="800" dirty="0" smtClean="0">
                <a:latin typeface="Segoe UI" panose="020B0502040204020203" pitchFamily="34" charset="0"/>
                <a:ea typeface="メイリオ" panose="020B0604030504040204" pitchFamily="50" charset="-128"/>
              </a:rPr>
              <a:t>4</a:t>
            </a:r>
            <a:r>
              <a:rPr kumimoji="1" lang="ja-JP" altLang="en-US" sz="800" dirty="0" smtClean="0">
                <a:latin typeface="Segoe UI" panose="020B0502040204020203" pitchFamily="34" charset="0"/>
                <a:ea typeface="メイリオ" panose="020B0604030504040204" pitchFamily="50" charset="-128"/>
              </a:rPr>
              <a:t>号</a:t>
            </a:r>
            <a:endParaRPr kumimoji="1" lang="ja-JP" altLang="en-US" sz="800" dirty="0">
              <a:latin typeface="Segoe UI" panose="020B0502040204020203" pitchFamily="34" charset="0"/>
              <a:ea typeface="メイリオ" panose="020B0604030504040204" pitchFamily="50" charset="-128"/>
            </a:endParaRPr>
          </a:p>
        </p:txBody>
      </p:sp>
      <p:sp>
        <p:nvSpPr>
          <p:cNvPr id="16" name="テキスト ボックス 15"/>
          <p:cNvSpPr txBox="1"/>
          <p:nvPr/>
        </p:nvSpPr>
        <p:spPr>
          <a:xfrm>
            <a:off x="2369006" y="4242045"/>
            <a:ext cx="2037477" cy="715089"/>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pPr>
              <a:lnSpc>
                <a:spcPct val="100000"/>
              </a:lnSpc>
              <a:spcBef>
                <a:spcPts val="0"/>
              </a:spcBef>
            </a:pPr>
            <a:r>
              <a:rPr lang="ja-JP" altLang="en-US" sz="1400" b="1" dirty="0" smtClean="0">
                <a:latin typeface="Segoe UI" panose="020B0502040204020203" pitchFamily="34" charset="0"/>
                <a:ea typeface="メイリオ" panose="020B0604030504040204" pitchFamily="50" charset="-128"/>
              </a:rPr>
              <a:t>地域密着型サービスの</a:t>
            </a:r>
            <a:endParaRPr lang="en-US" altLang="ja-JP" sz="1400" b="1" dirty="0" smtClean="0">
              <a:latin typeface="Segoe UI" panose="020B0502040204020203" pitchFamily="34" charset="0"/>
              <a:ea typeface="メイリオ" panose="020B0604030504040204" pitchFamily="50" charset="-128"/>
            </a:endParaRPr>
          </a:p>
          <a:p>
            <a:pPr>
              <a:lnSpc>
                <a:spcPct val="100000"/>
              </a:lnSpc>
              <a:spcBef>
                <a:spcPts val="0"/>
              </a:spcBef>
            </a:pPr>
            <a:r>
              <a:rPr lang="ja-JP" altLang="en-US" sz="1400" b="1" dirty="0">
                <a:latin typeface="Segoe UI" panose="020B0502040204020203" pitchFamily="34" charset="0"/>
                <a:ea typeface="メイリオ" panose="020B0604030504040204" pitchFamily="50" charset="-128"/>
              </a:rPr>
              <a:t>指定基準の</a:t>
            </a:r>
            <a:r>
              <a:rPr lang="ja-JP" altLang="en-US" sz="1400" b="1" dirty="0" smtClean="0">
                <a:latin typeface="Segoe UI" panose="020B0502040204020203" pitchFamily="34" charset="0"/>
                <a:ea typeface="メイリオ" panose="020B0604030504040204" pitchFamily="50" charset="-128"/>
              </a:rPr>
              <a:t>緩和</a:t>
            </a:r>
            <a:endParaRPr lang="en-US" altLang="ja-JP" sz="1400" b="1" dirty="0" smtClean="0">
              <a:latin typeface="Segoe UI" panose="020B0502040204020203" pitchFamily="34" charset="0"/>
              <a:ea typeface="メイリオ" panose="020B0604030504040204" pitchFamily="50" charset="-128"/>
            </a:endParaRPr>
          </a:p>
          <a:p>
            <a:pPr>
              <a:lnSpc>
                <a:spcPct val="100000"/>
              </a:lnSpc>
              <a:spcBef>
                <a:spcPts val="0"/>
              </a:spcBef>
            </a:pPr>
            <a:r>
              <a:rPr kumimoji="1" lang="ja-JP" altLang="en-US" sz="800" dirty="0" smtClean="0">
                <a:latin typeface="Segoe UI" panose="020B0502040204020203" pitchFamily="34" charset="0"/>
                <a:ea typeface="メイリオ" panose="020B0604030504040204" pitchFamily="50" charset="-128"/>
              </a:rPr>
              <a:t>法第</a:t>
            </a:r>
            <a:r>
              <a:rPr kumimoji="1" lang="en-US" altLang="ja-JP" sz="800" dirty="0" smtClean="0">
                <a:latin typeface="Segoe UI" panose="020B0502040204020203" pitchFamily="34" charset="0"/>
                <a:ea typeface="メイリオ" panose="020B0604030504040204" pitchFamily="50" charset="-128"/>
              </a:rPr>
              <a:t>78</a:t>
            </a:r>
            <a:r>
              <a:rPr kumimoji="1" lang="ja-JP" altLang="en-US" sz="800" dirty="0" smtClean="0">
                <a:latin typeface="Segoe UI" panose="020B0502040204020203" pitchFamily="34" charset="0"/>
                <a:ea typeface="メイリオ" panose="020B0604030504040204" pitchFamily="50" charset="-128"/>
              </a:rPr>
              <a:t>条の</a:t>
            </a:r>
            <a:r>
              <a:rPr kumimoji="1" lang="en-US" altLang="ja-JP" sz="800" dirty="0" smtClean="0">
                <a:latin typeface="Segoe UI" panose="020B0502040204020203" pitchFamily="34" charset="0"/>
                <a:ea typeface="メイリオ" panose="020B0604030504040204" pitchFamily="50" charset="-128"/>
              </a:rPr>
              <a:t>4</a:t>
            </a:r>
            <a:r>
              <a:rPr kumimoji="1" lang="ja-JP" altLang="en-US" sz="800" dirty="0" smtClean="0">
                <a:latin typeface="Segoe UI" panose="020B0502040204020203" pitchFamily="34" charset="0"/>
                <a:ea typeface="メイリオ" panose="020B0604030504040204" pitchFamily="50" charset="-128"/>
              </a:rPr>
              <a:t>第</a:t>
            </a:r>
            <a:r>
              <a:rPr kumimoji="1" lang="en-US" altLang="ja-JP" sz="800" dirty="0" smtClean="0">
                <a:latin typeface="Segoe UI" panose="020B0502040204020203" pitchFamily="34" charset="0"/>
                <a:ea typeface="メイリオ" panose="020B0604030504040204" pitchFamily="50" charset="-128"/>
              </a:rPr>
              <a:t>1</a:t>
            </a:r>
            <a:r>
              <a:rPr kumimoji="1" lang="ja-JP" altLang="en-US" sz="800" dirty="0" smtClean="0">
                <a:latin typeface="Segoe UI" panose="020B0502040204020203" pitchFamily="34" charset="0"/>
                <a:ea typeface="メイリオ" panose="020B0604030504040204" pitchFamily="50" charset="-128"/>
              </a:rPr>
              <a:t>項、第</a:t>
            </a:r>
            <a:r>
              <a:rPr kumimoji="1" lang="en-US" altLang="ja-JP" sz="800" dirty="0" smtClean="0">
                <a:latin typeface="Segoe UI" panose="020B0502040204020203" pitchFamily="34" charset="0"/>
                <a:ea typeface="メイリオ" panose="020B0604030504040204" pitchFamily="50" charset="-128"/>
              </a:rPr>
              <a:t>2</a:t>
            </a:r>
            <a:r>
              <a:rPr kumimoji="1" lang="ja-JP" altLang="en-US" sz="800" dirty="0" smtClean="0">
                <a:latin typeface="Segoe UI" panose="020B0502040204020203" pitchFamily="34" charset="0"/>
                <a:ea typeface="メイリオ" panose="020B0604030504040204" pitchFamily="50" charset="-128"/>
              </a:rPr>
              <a:t>項</a:t>
            </a:r>
            <a:endParaRPr kumimoji="1" lang="ja-JP" altLang="en-US" sz="800" dirty="0">
              <a:latin typeface="Segoe UI" panose="020B0502040204020203" pitchFamily="34" charset="0"/>
              <a:ea typeface="メイリオ" panose="020B0604030504040204" pitchFamily="50" charset="-128"/>
            </a:endParaRPr>
          </a:p>
        </p:txBody>
      </p:sp>
      <p:sp>
        <p:nvSpPr>
          <p:cNvPr id="19" name="テキスト ボックス 18"/>
          <p:cNvSpPr txBox="1"/>
          <p:nvPr/>
        </p:nvSpPr>
        <p:spPr>
          <a:xfrm>
            <a:off x="7392615" y="4872859"/>
            <a:ext cx="2037477" cy="715089"/>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pPr>
              <a:lnSpc>
                <a:spcPct val="100000"/>
              </a:lnSpc>
              <a:spcBef>
                <a:spcPts val="0"/>
              </a:spcBef>
            </a:pPr>
            <a:r>
              <a:rPr lang="ja-JP" altLang="en-US" sz="1400" b="1" dirty="0" smtClean="0">
                <a:latin typeface="Segoe UI" panose="020B0502040204020203" pitchFamily="34" charset="0"/>
                <a:ea typeface="メイリオ" panose="020B0604030504040204" pitchFamily="50" charset="-128"/>
              </a:rPr>
              <a:t>地域密着型サービスの</a:t>
            </a:r>
            <a:endParaRPr lang="en-US" altLang="ja-JP" sz="1400" b="1" dirty="0" smtClean="0">
              <a:latin typeface="Segoe UI" panose="020B0502040204020203" pitchFamily="34" charset="0"/>
              <a:ea typeface="メイリオ" panose="020B0604030504040204" pitchFamily="50" charset="-128"/>
            </a:endParaRPr>
          </a:p>
          <a:p>
            <a:pPr>
              <a:lnSpc>
                <a:spcPct val="100000"/>
              </a:lnSpc>
              <a:spcBef>
                <a:spcPts val="0"/>
              </a:spcBef>
            </a:pPr>
            <a:r>
              <a:rPr lang="ja-JP" altLang="en-US" sz="1400" b="1" dirty="0" smtClean="0">
                <a:latin typeface="Segoe UI" panose="020B0502040204020203" pitchFamily="34" charset="0"/>
                <a:ea typeface="メイリオ" panose="020B0604030504040204" pitchFamily="50" charset="-128"/>
              </a:rPr>
              <a:t>報酬単価の引き下げ</a:t>
            </a:r>
            <a:endParaRPr lang="en-US" altLang="ja-JP" sz="1400" b="1" dirty="0" smtClean="0">
              <a:latin typeface="Segoe UI" panose="020B0502040204020203" pitchFamily="34" charset="0"/>
              <a:ea typeface="メイリオ" panose="020B0604030504040204" pitchFamily="50" charset="-128"/>
            </a:endParaRPr>
          </a:p>
          <a:p>
            <a:pPr>
              <a:lnSpc>
                <a:spcPct val="100000"/>
              </a:lnSpc>
              <a:spcBef>
                <a:spcPts val="0"/>
              </a:spcBef>
            </a:pPr>
            <a:r>
              <a:rPr kumimoji="1" lang="ja-JP" altLang="en-US" sz="800" dirty="0" smtClean="0">
                <a:latin typeface="Segoe UI" panose="020B0502040204020203" pitchFamily="34" charset="0"/>
                <a:ea typeface="メイリオ" panose="020B0604030504040204" pitchFamily="50" charset="-128"/>
              </a:rPr>
              <a:t>法第</a:t>
            </a:r>
            <a:r>
              <a:rPr kumimoji="1" lang="en-US" altLang="ja-JP" sz="800" dirty="0" smtClean="0">
                <a:latin typeface="Segoe UI" panose="020B0502040204020203" pitchFamily="34" charset="0"/>
                <a:ea typeface="メイリオ" panose="020B0604030504040204" pitchFamily="50" charset="-128"/>
              </a:rPr>
              <a:t>42</a:t>
            </a:r>
            <a:r>
              <a:rPr kumimoji="1" lang="ja-JP" altLang="en-US" sz="800" dirty="0" smtClean="0">
                <a:latin typeface="Segoe UI" panose="020B0502040204020203" pitchFamily="34" charset="0"/>
                <a:ea typeface="メイリオ" panose="020B0604030504040204" pitchFamily="50" charset="-128"/>
              </a:rPr>
              <a:t>条の</a:t>
            </a:r>
            <a:r>
              <a:rPr kumimoji="1" lang="en-US" altLang="ja-JP" sz="800" dirty="0" smtClean="0">
                <a:latin typeface="Segoe UI" panose="020B0502040204020203" pitchFamily="34" charset="0"/>
                <a:ea typeface="メイリオ" panose="020B0604030504040204" pitchFamily="50" charset="-128"/>
              </a:rPr>
              <a:t>2</a:t>
            </a:r>
            <a:r>
              <a:rPr kumimoji="1" lang="ja-JP" altLang="en-US" sz="800" dirty="0" smtClean="0">
                <a:latin typeface="Segoe UI" panose="020B0502040204020203" pitchFamily="34" charset="0"/>
                <a:ea typeface="メイリオ" panose="020B0604030504040204" pitchFamily="50" charset="-128"/>
              </a:rPr>
              <a:t>第</a:t>
            </a:r>
            <a:r>
              <a:rPr kumimoji="1" lang="en-US" altLang="ja-JP" sz="800" dirty="0" smtClean="0">
                <a:latin typeface="Segoe UI" panose="020B0502040204020203" pitchFamily="34" charset="0"/>
                <a:ea typeface="メイリオ" panose="020B0604030504040204" pitchFamily="50" charset="-128"/>
              </a:rPr>
              <a:t>4</a:t>
            </a:r>
            <a:r>
              <a:rPr kumimoji="1" lang="ja-JP" altLang="en-US" sz="800" dirty="0" smtClean="0">
                <a:latin typeface="Segoe UI" panose="020B0502040204020203" pitchFamily="34" charset="0"/>
                <a:ea typeface="メイリオ" panose="020B0604030504040204" pitchFamily="50" charset="-128"/>
              </a:rPr>
              <a:t>項、第</a:t>
            </a:r>
            <a:r>
              <a:rPr kumimoji="1" lang="en-US" altLang="ja-JP" sz="800" dirty="0" smtClean="0">
                <a:latin typeface="Segoe UI" panose="020B0502040204020203" pitchFamily="34" charset="0"/>
                <a:ea typeface="メイリオ" panose="020B0604030504040204" pitchFamily="50" charset="-128"/>
              </a:rPr>
              <a:t>54</a:t>
            </a:r>
            <a:r>
              <a:rPr kumimoji="1" lang="ja-JP" altLang="en-US" sz="800" dirty="0" smtClean="0">
                <a:latin typeface="Segoe UI" panose="020B0502040204020203" pitchFamily="34" charset="0"/>
                <a:ea typeface="メイリオ" panose="020B0604030504040204" pitchFamily="50" charset="-128"/>
              </a:rPr>
              <a:t>条の</a:t>
            </a:r>
            <a:r>
              <a:rPr kumimoji="1" lang="en-US" altLang="ja-JP" sz="800" dirty="0" smtClean="0">
                <a:latin typeface="Segoe UI" panose="020B0502040204020203" pitchFamily="34" charset="0"/>
                <a:ea typeface="メイリオ" panose="020B0604030504040204" pitchFamily="50" charset="-128"/>
              </a:rPr>
              <a:t>2</a:t>
            </a:r>
            <a:r>
              <a:rPr kumimoji="1" lang="ja-JP" altLang="en-US" sz="800" dirty="0" smtClean="0">
                <a:latin typeface="Segoe UI" panose="020B0502040204020203" pitchFamily="34" charset="0"/>
                <a:ea typeface="メイリオ" panose="020B0604030504040204" pitchFamily="50" charset="-128"/>
              </a:rPr>
              <a:t>第</a:t>
            </a:r>
            <a:r>
              <a:rPr kumimoji="1" lang="en-US" altLang="ja-JP" sz="800" dirty="0" smtClean="0">
                <a:latin typeface="Segoe UI" panose="020B0502040204020203" pitchFamily="34" charset="0"/>
                <a:ea typeface="メイリオ" panose="020B0604030504040204" pitchFamily="50" charset="-128"/>
              </a:rPr>
              <a:t>4</a:t>
            </a:r>
            <a:r>
              <a:rPr kumimoji="1" lang="ja-JP" altLang="en-US" sz="800" dirty="0" smtClean="0">
                <a:latin typeface="Segoe UI" panose="020B0502040204020203" pitchFamily="34" charset="0"/>
                <a:ea typeface="メイリオ" panose="020B0604030504040204" pitchFamily="50" charset="-128"/>
              </a:rPr>
              <a:t>項</a:t>
            </a:r>
            <a:endParaRPr kumimoji="1" lang="ja-JP" altLang="en-US" sz="800" dirty="0">
              <a:latin typeface="Segoe UI" panose="020B0502040204020203" pitchFamily="34" charset="0"/>
              <a:ea typeface="メイリオ" panose="020B0604030504040204" pitchFamily="50" charset="-128"/>
            </a:endParaRPr>
          </a:p>
        </p:txBody>
      </p:sp>
      <p:sp>
        <p:nvSpPr>
          <p:cNvPr id="20" name="テキスト ボックス 19"/>
          <p:cNvSpPr txBox="1"/>
          <p:nvPr/>
        </p:nvSpPr>
        <p:spPr>
          <a:xfrm>
            <a:off x="443808" y="5374302"/>
            <a:ext cx="3299391" cy="885349"/>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pPr>
              <a:lnSpc>
                <a:spcPct val="100000"/>
              </a:lnSpc>
              <a:spcBef>
                <a:spcPts val="0"/>
              </a:spcBef>
            </a:pPr>
            <a:r>
              <a:rPr lang="ja-JP" altLang="en-US" sz="1400" b="1" dirty="0" smtClean="0">
                <a:latin typeface="Segoe UI" panose="020B0502040204020203" pitchFamily="34" charset="0"/>
                <a:ea typeface="メイリオ" panose="020B0604030504040204" pitchFamily="50" charset="-128"/>
              </a:rPr>
              <a:t>施設・居住系サービスの指定に対する</a:t>
            </a:r>
            <a:endParaRPr lang="en-US" altLang="ja-JP" sz="1400" b="1" dirty="0" smtClean="0">
              <a:latin typeface="Segoe UI" panose="020B0502040204020203" pitchFamily="34" charset="0"/>
              <a:ea typeface="メイリオ" panose="020B0604030504040204" pitchFamily="50" charset="-128"/>
            </a:endParaRPr>
          </a:p>
          <a:p>
            <a:pPr>
              <a:lnSpc>
                <a:spcPct val="100000"/>
              </a:lnSpc>
              <a:spcBef>
                <a:spcPts val="0"/>
              </a:spcBef>
            </a:pPr>
            <a:r>
              <a:rPr lang="ja-JP" altLang="en-US" sz="1400" b="1" dirty="0" smtClean="0">
                <a:latin typeface="Segoe UI" panose="020B0502040204020203" pitchFamily="34" charset="0"/>
                <a:ea typeface="メイリオ" panose="020B0604030504040204" pitchFamily="50" charset="-128"/>
              </a:rPr>
              <a:t>都道府県への意見提出</a:t>
            </a:r>
            <a:endParaRPr lang="en-US" altLang="ja-JP" sz="1400" b="1" dirty="0" smtClean="0">
              <a:latin typeface="Segoe UI" panose="020B0502040204020203" pitchFamily="34" charset="0"/>
              <a:ea typeface="メイリオ" panose="020B0604030504040204" pitchFamily="50" charset="-128"/>
            </a:endParaRPr>
          </a:p>
          <a:p>
            <a:pPr>
              <a:lnSpc>
                <a:spcPct val="100000"/>
              </a:lnSpc>
              <a:spcBef>
                <a:spcPts val="0"/>
              </a:spcBef>
            </a:pPr>
            <a:r>
              <a:rPr lang="ja-JP" altLang="en-US" sz="1000" dirty="0" smtClean="0">
                <a:latin typeface="Segoe UI" panose="020B0502040204020203" pitchFamily="34" charset="0"/>
                <a:ea typeface="メイリオ" panose="020B0604030504040204" pitchFamily="50" charset="-128"/>
              </a:rPr>
              <a:t>（特定施設、特養、老健）</a:t>
            </a:r>
            <a:endParaRPr lang="en-US" altLang="ja-JP" sz="1000" dirty="0" smtClean="0">
              <a:latin typeface="Segoe UI" panose="020B0502040204020203" pitchFamily="34" charset="0"/>
              <a:ea typeface="メイリオ" panose="020B0604030504040204" pitchFamily="50" charset="-128"/>
            </a:endParaRPr>
          </a:p>
          <a:p>
            <a:pPr>
              <a:lnSpc>
                <a:spcPct val="100000"/>
              </a:lnSpc>
              <a:spcBef>
                <a:spcPts val="0"/>
              </a:spcBef>
            </a:pPr>
            <a:r>
              <a:rPr kumimoji="1" lang="ja-JP" altLang="en-US" sz="800" dirty="0" smtClean="0">
                <a:latin typeface="Segoe UI" panose="020B0502040204020203" pitchFamily="34" charset="0"/>
                <a:ea typeface="メイリオ" panose="020B0604030504040204" pitchFamily="50" charset="-128"/>
              </a:rPr>
              <a:t>法第</a:t>
            </a:r>
            <a:r>
              <a:rPr kumimoji="1" lang="en-US" altLang="ja-JP" sz="800" dirty="0" smtClean="0">
                <a:latin typeface="Segoe UI" panose="020B0502040204020203" pitchFamily="34" charset="0"/>
                <a:ea typeface="メイリオ" panose="020B0604030504040204" pitchFamily="50" charset="-128"/>
              </a:rPr>
              <a:t>70</a:t>
            </a:r>
            <a:r>
              <a:rPr kumimoji="1" lang="ja-JP" altLang="en-US" sz="800" dirty="0" smtClean="0">
                <a:latin typeface="Segoe UI" panose="020B0502040204020203" pitchFamily="34" charset="0"/>
                <a:ea typeface="メイリオ" panose="020B0604030504040204" pitchFamily="50" charset="-128"/>
              </a:rPr>
              <a:t>条第</a:t>
            </a:r>
            <a:r>
              <a:rPr kumimoji="1" lang="en-US" altLang="ja-JP" sz="800" dirty="0" smtClean="0">
                <a:latin typeface="Segoe UI" panose="020B0502040204020203" pitchFamily="34" charset="0"/>
                <a:ea typeface="メイリオ" panose="020B0604030504040204" pitchFamily="50" charset="-128"/>
              </a:rPr>
              <a:t>6</a:t>
            </a:r>
            <a:r>
              <a:rPr kumimoji="1" lang="ja-JP" altLang="en-US" sz="800" dirty="0" smtClean="0">
                <a:latin typeface="Segoe UI" panose="020B0502040204020203" pitchFamily="34" charset="0"/>
                <a:ea typeface="メイリオ" panose="020B0604030504040204" pitchFamily="50" charset="-128"/>
              </a:rPr>
              <a:t>項、第</a:t>
            </a:r>
            <a:r>
              <a:rPr kumimoji="1" lang="en-US" altLang="ja-JP" sz="800" dirty="0" smtClean="0">
                <a:latin typeface="Segoe UI" panose="020B0502040204020203" pitchFamily="34" charset="0"/>
                <a:ea typeface="メイリオ" panose="020B0604030504040204" pitchFamily="50" charset="-128"/>
              </a:rPr>
              <a:t>70</a:t>
            </a:r>
            <a:r>
              <a:rPr kumimoji="1" lang="ja-JP" altLang="en-US" sz="800" dirty="0" smtClean="0">
                <a:latin typeface="Segoe UI" panose="020B0502040204020203" pitchFamily="34" charset="0"/>
                <a:ea typeface="メイリオ" panose="020B0604030504040204" pitchFamily="50" charset="-128"/>
              </a:rPr>
              <a:t>条の</a:t>
            </a:r>
            <a:r>
              <a:rPr kumimoji="1" lang="en-US" altLang="ja-JP" sz="800" dirty="0" smtClean="0">
                <a:latin typeface="Segoe UI" panose="020B0502040204020203" pitchFamily="34" charset="0"/>
                <a:ea typeface="メイリオ" panose="020B0604030504040204" pitchFamily="50" charset="-128"/>
              </a:rPr>
              <a:t>3</a:t>
            </a:r>
            <a:r>
              <a:rPr kumimoji="1" lang="ja-JP" altLang="en-US" sz="800" dirty="0" smtClean="0">
                <a:latin typeface="Segoe UI" panose="020B0502040204020203" pitchFamily="34" charset="0"/>
                <a:ea typeface="メイリオ" panose="020B0604030504040204" pitchFamily="50" charset="-128"/>
              </a:rPr>
              <a:t>第</a:t>
            </a:r>
            <a:r>
              <a:rPr kumimoji="1" lang="en-US" altLang="ja-JP" sz="800" dirty="0" smtClean="0">
                <a:latin typeface="Segoe UI" panose="020B0502040204020203" pitchFamily="34" charset="0"/>
                <a:ea typeface="メイリオ" panose="020B0604030504040204" pitchFamily="50" charset="-128"/>
              </a:rPr>
              <a:t>2</a:t>
            </a:r>
            <a:r>
              <a:rPr kumimoji="1" lang="ja-JP" altLang="en-US" sz="800" dirty="0" smtClean="0">
                <a:latin typeface="Segoe UI" panose="020B0502040204020203" pitchFamily="34" charset="0"/>
                <a:ea typeface="メイリオ" panose="020B0604030504040204" pitchFamily="50" charset="-128"/>
              </a:rPr>
              <a:t>項、第</a:t>
            </a:r>
            <a:r>
              <a:rPr kumimoji="1" lang="en-US" altLang="ja-JP" sz="800" dirty="0" smtClean="0">
                <a:latin typeface="Segoe UI" panose="020B0502040204020203" pitchFamily="34" charset="0"/>
                <a:ea typeface="メイリオ" panose="020B0604030504040204" pitchFamily="50" charset="-128"/>
              </a:rPr>
              <a:t>86</a:t>
            </a:r>
            <a:r>
              <a:rPr kumimoji="1" lang="ja-JP" altLang="en-US" sz="800" dirty="0" smtClean="0">
                <a:latin typeface="Segoe UI" panose="020B0502040204020203" pitchFamily="34" charset="0"/>
                <a:ea typeface="メイリオ" panose="020B0604030504040204" pitchFamily="50" charset="-128"/>
              </a:rPr>
              <a:t>条第</a:t>
            </a:r>
            <a:r>
              <a:rPr kumimoji="1" lang="en-US" altLang="ja-JP" sz="800" dirty="0" smtClean="0">
                <a:latin typeface="Segoe UI" panose="020B0502040204020203" pitchFamily="34" charset="0"/>
                <a:ea typeface="メイリオ" panose="020B0604030504040204" pitchFamily="50" charset="-128"/>
              </a:rPr>
              <a:t>3</a:t>
            </a:r>
            <a:r>
              <a:rPr kumimoji="1" lang="ja-JP" altLang="en-US" sz="800" dirty="0" smtClean="0">
                <a:latin typeface="Segoe UI" panose="020B0502040204020203" pitchFamily="34" charset="0"/>
                <a:ea typeface="メイリオ" panose="020B0604030504040204" pitchFamily="50" charset="-128"/>
              </a:rPr>
              <a:t>項、第</a:t>
            </a:r>
            <a:r>
              <a:rPr kumimoji="1" lang="en-US" altLang="ja-JP" sz="800" dirty="0" smtClean="0">
                <a:latin typeface="Segoe UI" panose="020B0502040204020203" pitchFamily="34" charset="0"/>
                <a:ea typeface="メイリオ" panose="020B0604030504040204" pitchFamily="50" charset="-128"/>
              </a:rPr>
              <a:t>94</a:t>
            </a:r>
            <a:r>
              <a:rPr kumimoji="1" lang="ja-JP" altLang="en-US" sz="800" dirty="0" smtClean="0">
                <a:latin typeface="Segoe UI" panose="020B0502040204020203" pitchFamily="34" charset="0"/>
                <a:ea typeface="メイリオ" panose="020B0604030504040204" pitchFamily="50" charset="-128"/>
              </a:rPr>
              <a:t>条第</a:t>
            </a:r>
            <a:r>
              <a:rPr kumimoji="1" lang="en-US" altLang="ja-JP" sz="800" dirty="0" smtClean="0">
                <a:latin typeface="Segoe UI" panose="020B0502040204020203" pitchFamily="34" charset="0"/>
                <a:ea typeface="メイリオ" panose="020B0604030504040204" pitchFamily="50" charset="-128"/>
              </a:rPr>
              <a:t>6</a:t>
            </a:r>
            <a:r>
              <a:rPr kumimoji="1" lang="ja-JP" altLang="en-US" sz="800" dirty="0" smtClean="0">
                <a:latin typeface="Segoe UI" panose="020B0502040204020203" pitchFamily="34" charset="0"/>
                <a:ea typeface="メイリオ" panose="020B0604030504040204" pitchFamily="50" charset="-128"/>
              </a:rPr>
              <a:t>項</a:t>
            </a:r>
            <a:endParaRPr kumimoji="1" lang="ja-JP" altLang="en-US" sz="800" dirty="0">
              <a:latin typeface="Segoe UI" panose="020B0502040204020203" pitchFamily="34" charset="0"/>
              <a:ea typeface="メイリオ" panose="020B0604030504040204" pitchFamily="50" charset="-128"/>
            </a:endParaRPr>
          </a:p>
        </p:txBody>
      </p:sp>
      <p:sp>
        <p:nvSpPr>
          <p:cNvPr id="21" name="テキスト ボックス 20"/>
          <p:cNvSpPr txBox="1"/>
          <p:nvPr/>
        </p:nvSpPr>
        <p:spPr>
          <a:xfrm>
            <a:off x="4406483" y="4957134"/>
            <a:ext cx="2591713" cy="851297"/>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pPr>
              <a:lnSpc>
                <a:spcPct val="100000"/>
              </a:lnSpc>
              <a:spcBef>
                <a:spcPts val="0"/>
              </a:spcBef>
            </a:pPr>
            <a:r>
              <a:rPr lang="ja-JP" altLang="en-US" sz="1400" b="1" dirty="0" smtClean="0">
                <a:latin typeface="Segoe UI" panose="020B0502040204020203" pitchFamily="34" charset="0"/>
                <a:ea typeface="メイリオ" panose="020B0604030504040204" pitchFamily="50" charset="-128"/>
              </a:rPr>
              <a:t>居宅サービスの指定に対する</a:t>
            </a:r>
            <a:endParaRPr lang="en-US" altLang="ja-JP" sz="1400" b="1" dirty="0" smtClean="0">
              <a:latin typeface="Segoe UI" panose="020B0502040204020203" pitchFamily="34" charset="0"/>
              <a:ea typeface="メイリオ" panose="020B0604030504040204" pitchFamily="50" charset="-128"/>
            </a:endParaRPr>
          </a:p>
          <a:p>
            <a:pPr>
              <a:lnSpc>
                <a:spcPct val="100000"/>
              </a:lnSpc>
              <a:spcBef>
                <a:spcPts val="0"/>
              </a:spcBef>
            </a:pPr>
            <a:r>
              <a:rPr lang="ja-JP" altLang="en-US" sz="1400" b="1" dirty="0" smtClean="0">
                <a:latin typeface="Segoe UI" panose="020B0502040204020203" pitchFamily="34" charset="0"/>
                <a:ea typeface="メイリオ" panose="020B0604030504040204" pitchFamily="50" charset="-128"/>
              </a:rPr>
              <a:t>都道府県への意見提出</a:t>
            </a:r>
            <a:endParaRPr lang="en-US" altLang="ja-JP" sz="1400" b="1" dirty="0" smtClean="0">
              <a:latin typeface="Segoe UI" panose="020B0502040204020203" pitchFamily="34" charset="0"/>
              <a:ea typeface="メイリオ" panose="020B0604030504040204" pitchFamily="50" charset="-128"/>
            </a:endParaRPr>
          </a:p>
          <a:p>
            <a:pPr>
              <a:lnSpc>
                <a:spcPct val="100000"/>
              </a:lnSpc>
              <a:spcBef>
                <a:spcPts val="0"/>
              </a:spcBef>
            </a:pPr>
            <a:r>
              <a:rPr kumimoji="1" lang="ja-JP" altLang="en-US" sz="800" dirty="0" smtClean="0">
                <a:latin typeface="Segoe UI" panose="020B0502040204020203" pitchFamily="34" charset="0"/>
                <a:ea typeface="メイリオ" panose="020B0604030504040204" pitchFamily="50" charset="-128"/>
              </a:rPr>
              <a:t>法第</a:t>
            </a:r>
            <a:r>
              <a:rPr kumimoji="1" lang="en-US" altLang="ja-JP" sz="800" dirty="0" smtClean="0">
                <a:latin typeface="Segoe UI" panose="020B0502040204020203" pitchFamily="34" charset="0"/>
                <a:ea typeface="メイリオ" panose="020B0604030504040204" pitchFamily="50" charset="-128"/>
              </a:rPr>
              <a:t>70</a:t>
            </a:r>
            <a:r>
              <a:rPr kumimoji="1" lang="ja-JP" altLang="en-US" sz="800" dirty="0" smtClean="0">
                <a:latin typeface="Segoe UI" panose="020B0502040204020203" pitchFamily="34" charset="0"/>
                <a:ea typeface="メイリオ" panose="020B0604030504040204" pitchFamily="50" charset="-128"/>
              </a:rPr>
              <a:t>条、第</a:t>
            </a:r>
            <a:r>
              <a:rPr kumimoji="1" lang="en-US" altLang="ja-JP" sz="800" dirty="0" smtClean="0">
                <a:latin typeface="Segoe UI" panose="020B0502040204020203" pitchFamily="34" charset="0"/>
                <a:ea typeface="メイリオ" panose="020B0604030504040204" pitchFamily="50" charset="-128"/>
              </a:rPr>
              <a:t>115</a:t>
            </a:r>
            <a:r>
              <a:rPr kumimoji="1" lang="ja-JP" altLang="en-US" sz="800" dirty="0" smtClean="0">
                <a:latin typeface="Segoe UI" panose="020B0502040204020203" pitchFamily="34" charset="0"/>
                <a:ea typeface="メイリオ" panose="020B0604030504040204" pitchFamily="50" charset="-128"/>
              </a:rPr>
              <a:t>条</a:t>
            </a:r>
            <a:r>
              <a:rPr kumimoji="1" lang="en-US" altLang="ja-JP" sz="800" dirty="0" smtClean="0">
                <a:latin typeface="Segoe UI" panose="020B0502040204020203" pitchFamily="34" charset="0"/>
                <a:ea typeface="メイリオ" panose="020B0604030504040204" pitchFamily="50" charset="-128"/>
              </a:rPr>
              <a:t>2</a:t>
            </a:r>
          </a:p>
          <a:p>
            <a:pPr>
              <a:lnSpc>
                <a:spcPct val="100000"/>
              </a:lnSpc>
              <a:spcBef>
                <a:spcPts val="0"/>
              </a:spcBef>
            </a:pPr>
            <a:r>
              <a:rPr lang="en-US" altLang="ja-JP" sz="800" dirty="0" smtClean="0">
                <a:latin typeface="Segoe UI" panose="020B0502040204020203" pitchFamily="34" charset="0"/>
                <a:ea typeface="メイリオ" panose="020B0604030504040204" pitchFamily="50" charset="-128"/>
              </a:rPr>
              <a:t>※</a:t>
            </a:r>
            <a:r>
              <a:rPr lang="ja-JP" altLang="en-US" sz="800" dirty="0" smtClean="0">
                <a:latin typeface="Segoe UI" panose="020B0502040204020203" pitchFamily="34" charset="0"/>
                <a:ea typeface="メイリオ" panose="020B0604030504040204" pitchFamily="50" charset="-128"/>
              </a:rPr>
              <a:t>平成</a:t>
            </a:r>
            <a:r>
              <a:rPr lang="en-US" altLang="ja-JP" sz="800" dirty="0" smtClean="0">
                <a:latin typeface="Segoe UI" panose="020B0502040204020203" pitchFamily="34" charset="0"/>
                <a:ea typeface="メイリオ" panose="020B0604030504040204" pitchFamily="50" charset="-128"/>
              </a:rPr>
              <a:t>30</a:t>
            </a:r>
            <a:r>
              <a:rPr lang="ja-JP" altLang="en-US" sz="800" dirty="0" smtClean="0">
                <a:latin typeface="Segoe UI" panose="020B0502040204020203" pitchFamily="34" charset="0"/>
                <a:ea typeface="メイリオ" panose="020B0604030504040204" pitchFamily="50" charset="-128"/>
              </a:rPr>
              <a:t>年度～</a:t>
            </a:r>
            <a:endParaRPr kumimoji="1" lang="ja-JP" altLang="en-US" sz="800" dirty="0">
              <a:latin typeface="Segoe UI" panose="020B0502040204020203" pitchFamily="34" charset="0"/>
              <a:ea typeface="メイリオ" panose="020B0604030504040204" pitchFamily="50" charset="-128"/>
            </a:endParaRPr>
          </a:p>
        </p:txBody>
      </p:sp>
      <p:sp>
        <p:nvSpPr>
          <p:cNvPr id="22" name="テキスト ボックス 21"/>
          <p:cNvSpPr txBox="1"/>
          <p:nvPr/>
        </p:nvSpPr>
        <p:spPr>
          <a:xfrm>
            <a:off x="6636915" y="2396828"/>
            <a:ext cx="2750364" cy="612934"/>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pPr>
              <a:lnSpc>
                <a:spcPct val="100000"/>
              </a:lnSpc>
              <a:spcBef>
                <a:spcPts val="0"/>
              </a:spcBef>
            </a:pPr>
            <a:r>
              <a:rPr lang="ja-JP" altLang="en-US" sz="1400" b="1" dirty="0" smtClean="0">
                <a:latin typeface="Segoe UI" panose="020B0502040204020203" pitchFamily="34" charset="0"/>
                <a:ea typeface="メイリオ" panose="020B0604030504040204" pitchFamily="50" charset="-128"/>
              </a:rPr>
              <a:t>地域密着型通所介護の総量規制</a:t>
            </a:r>
            <a:endParaRPr lang="en-US" altLang="ja-JP" sz="1400" b="1" dirty="0" smtClean="0">
              <a:latin typeface="Segoe UI" panose="020B0502040204020203" pitchFamily="34" charset="0"/>
              <a:ea typeface="メイリオ" panose="020B0604030504040204" pitchFamily="50" charset="-128"/>
            </a:endParaRPr>
          </a:p>
          <a:p>
            <a:pPr>
              <a:lnSpc>
                <a:spcPct val="100000"/>
              </a:lnSpc>
              <a:spcBef>
                <a:spcPts val="0"/>
              </a:spcBef>
            </a:pPr>
            <a:r>
              <a:rPr kumimoji="1" lang="ja-JP" altLang="en-US" sz="800" dirty="0" smtClean="0">
                <a:latin typeface="Segoe UI" panose="020B0502040204020203" pitchFamily="34" charset="0"/>
                <a:ea typeface="メイリオ" panose="020B0604030504040204" pitchFamily="50" charset="-128"/>
              </a:rPr>
              <a:t>法第</a:t>
            </a:r>
            <a:r>
              <a:rPr kumimoji="1" lang="en-US" altLang="ja-JP" sz="800" dirty="0" smtClean="0">
                <a:latin typeface="Segoe UI" panose="020B0502040204020203" pitchFamily="34" charset="0"/>
                <a:ea typeface="メイリオ" panose="020B0604030504040204" pitchFamily="50" charset="-128"/>
              </a:rPr>
              <a:t>78</a:t>
            </a:r>
            <a:r>
              <a:rPr kumimoji="1" lang="ja-JP" altLang="en-US" sz="800" dirty="0" smtClean="0">
                <a:latin typeface="Segoe UI" panose="020B0502040204020203" pitchFamily="34" charset="0"/>
                <a:ea typeface="メイリオ" panose="020B0604030504040204" pitchFamily="50" charset="-128"/>
              </a:rPr>
              <a:t>条の</a:t>
            </a:r>
            <a:r>
              <a:rPr kumimoji="1" lang="en-US" altLang="ja-JP" sz="800" dirty="0" smtClean="0">
                <a:latin typeface="Segoe UI" panose="020B0502040204020203" pitchFamily="34" charset="0"/>
                <a:ea typeface="メイリオ" panose="020B0604030504040204" pitchFamily="50" charset="-128"/>
              </a:rPr>
              <a:t>2</a:t>
            </a:r>
            <a:r>
              <a:rPr lang="ja-JP" altLang="en-US" sz="800" dirty="0" smtClean="0">
                <a:latin typeface="Segoe UI" panose="020B0502040204020203" pitchFamily="34" charset="0"/>
                <a:ea typeface="メイリオ" panose="020B0604030504040204" pitchFamily="50" charset="-128"/>
              </a:rPr>
              <a:t>第</a:t>
            </a:r>
            <a:r>
              <a:rPr lang="en-US" altLang="ja-JP" sz="800" dirty="0" smtClean="0">
                <a:latin typeface="Segoe UI" panose="020B0502040204020203" pitchFamily="34" charset="0"/>
                <a:ea typeface="メイリオ" panose="020B0604030504040204" pitchFamily="50" charset="-128"/>
              </a:rPr>
              <a:t>6</a:t>
            </a:r>
            <a:r>
              <a:rPr lang="ja-JP" altLang="en-US" sz="800" dirty="0" smtClean="0">
                <a:latin typeface="Segoe UI" panose="020B0502040204020203" pitchFamily="34" charset="0"/>
                <a:ea typeface="メイリオ" panose="020B0604030504040204" pitchFamily="50" charset="-128"/>
              </a:rPr>
              <a:t>項</a:t>
            </a:r>
            <a:endParaRPr kumimoji="1" lang="en-US" altLang="ja-JP" sz="800" dirty="0" smtClean="0">
              <a:latin typeface="Segoe UI" panose="020B0502040204020203" pitchFamily="34" charset="0"/>
              <a:ea typeface="メイリオ" panose="020B0604030504040204" pitchFamily="50" charset="-128"/>
            </a:endParaRPr>
          </a:p>
          <a:p>
            <a:pPr>
              <a:lnSpc>
                <a:spcPct val="100000"/>
              </a:lnSpc>
              <a:spcBef>
                <a:spcPts val="0"/>
              </a:spcBef>
            </a:pPr>
            <a:r>
              <a:rPr lang="en-US" altLang="ja-JP" sz="800" dirty="0" smtClean="0">
                <a:latin typeface="Segoe UI" panose="020B0502040204020203" pitchFamily="34" charset="0"/>
                <a:ea typeface="メイリオ" panose="020B0604030504040204" pitchFamily="50" charset="-128"/>
              </a:rPr>
              <a:t>※</a:t>
            </a:r>
            <a:r>
              <a:rPr lang="ja-JP" altLang="en-US" sz="800" dirty="0" smtClean="0">
                <a:latin typeface="Segoe UI" panose="020B0502040204020203" pitchFamily="34" charset="0"/>
                <a:ea typeface="メイリオ" panose="020B0604030504040204" pitchFamily="50" charset="-128"/>
              </a:rPr>
              <a:t>平成</a:t>
            </a:r>
            <a:r>
              <a:rPr lang="en-US" altLang="ja-JP" sz="800" dirty="0" smtClean="0">
                <a:latin typeface="Segoe UI" panose="020B0502040204020203" pitchFamily="34" charset="0"/>
                <a:ea typeface="メイリオ" panose="020B0604030504040204" pitchFamily="50" charset="-128"/>
              </a:rPr>
              <a:t>30</a:t>
            </a:r>
            <a:r>
              <a:rPr lang="ja-JP" altLang="en-US" sz="800" dirty="0" smtClean="0">
                <a:latin typeface="Segoe UI" panose="020B0502040204020203" pitchFamily="34" charset="0"/>
                <a:ea typeface="メイリオ" panose="020B0604030504040204" pitchFamily="50" charset="-128"/>
              </a:rPr>
              <a:t>年度～</a:t>
            </a:r>
            <a:endParaRPr kumimoji="1" lang="ja-JP" altLang="en-US" sz="800" dirty="0">
              <a:latin typeface="Segoe UI" panose="020B0502040204020203" pitchFamily="34" charset="0"/>
              <a:ea typeface="メイリオ" panose="020B0604030504040204" pitchFamily="50" charset="-128"/>
            </a:endParaRPr>
          </a:p>
        </p:txBody>
      </p:sp>
      <p:sp>
        <p:nvSpPr>
          <p:cNvPr id="24" name="正方形/長方形 23"/>
          <p:cNvSpPr/>
          <p:nvPr/>
        </p:nvSpPr>
        <p:spPr bwMode="auto">
          <a:xfrm>
            <a:off x="5745088" y="0"/>
            <a:ext cx="4160912" cy="404664"/>
          </a:xfrm>
          <a:prstGeom prst="rect">
            <a:avLst/>
          </a:prstGeom>
          <a:solidFill>
            <a:schemeClr val="accent2">
              <a:lumMod val="5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なぜ、いま、独自施策なのか？</a:t>
            </a:r>
            <a:endParaRPr kumimoji="1" lang="ja-JP" altLang="en-US" sz="1400" b="1"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9583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1"/>
          <p:cNvSpPr txBox="1">
            <a:spLocks/>
          </p:cNvSpPr>
          <p:nvPr/>
        </p:nvSpPr>
        <p:spPr bwMode="auto">
          <a:xfrm>
            <a:off x="346075" y="631313"/>
            <a:ext cx="9061450"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400" b="1" dirty="0" smtClean="0">
                <a:solidFill>
                  <a:prstClr val="black"/>
                </a:solidFill>
                <a:latin typeface="メイリオ" pitchFamily="50" charset="-128"/>
                <a:ea typeface="メイリオ" pitchFamily="50" charset="-128"/>
                <a:cs typeface="メイリオ" pitchFamily="50" charset="-128"/>
              </a:rPr>
              <a:t>市町村特別給付・保健福祉事業・任意事業・一般財源の概要</a:t>
            </a:r>
            <a:endParaRPr lang="ja-JP" altLang="en-US" sz="2400" b="1" dirty="0">
              <a:solidFill>
                <a:prstClr val="black"/>
              </a:solidFill>
              <a:latin typeface="メイリオ" pitchFamily="50" charset="-128"/>
              <a:ea typeface="メイリオ" pitchFamily="50" charset="-128"/>
              <a:cs typeface="メイリオ"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55920252"/>
              </p:ext>
            </p:extLst>
          </p:nvPr>
        </p:nvGraphicFramePr>
        <p:xfrm>
          <a:off x="128464" y="1340768"/>
          <a:ext cx="9649072" cy="3352800"/>
        </p:xfrm>
        <a:graphic>
          <a:graphicData uri="http://schemas.openxmlformats.org/drawingml/2006/table">
            <a:tbl>
              <a:tblPr firstRow="1" bandRow="1">
                <a:tableStyleId>{0E3FDE45-AF77-4B5C-9715-49D594BDF05E}</a:tableStyleId>
              </a:tblPr>
              <a:tblGrid>
                <a:gridCol w="640232"/>
                <a:gridCol w="2252210"/>
                <a:gridCol w="2252210"/>
                <a:gridCol w="2252210"/>
                <a:gridCol w="2252210"/>
              </a:tblGrid>
              <a:tr h="144016">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市町村特別給付</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保健福祉事業</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spc="-150" dirty="0" smtClean="0">
                          <a:latin typeface="Meiryo UI" panose="020B0604030504040204" pitchFamily="50" charset="-128"/>
                          <a:ea typeface="Meiryo UI" panose="020B0604030504040204" pitchFamily="50" charset="-128"/>
                          <a:cs typeface="Meiryo UI" panose="020B0604030504040204" pitchFamily="50" charset="-128"/>
                        </a:rPr>
                        <a:t>地域支援事業の任意事業</a:t>
                      </a:r>
                      <a:endParaRPr kumimoji="1" lang="ja-JP" altLang="en-US" sz="1600" spc="-1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一般財源事業</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制度</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100000"/>
                        </a:lnSpc>
                        <a:spcBef>
                          <a:spcPts val="0"/>
                        </a:spcBef>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市町村が条例に基づき、介護保険法で定められた介護給付・予防給付以外に、独自の給付を実施するもの。「横出し給付」と言われている。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algn="l" defTabSz="914400" rtl="0" eaLnBrk="1" latinLnBrk="0" hangingPunct="1">
                        <a:lnSpc>
                          <a:spcPct val="100000"/>
                        </a:lnSpc>
                        <a:spcBef>
                          <a:spcPts val="0"/>
                        </a:spcBef>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介護者支援、介護予防、保険給付、サービス利用に係る資金の貸付など、市町村が被保険者及び介護者に対し必要と判断する事業を実施するもの。</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algn="l" defTabSz="914400" rtl="0" eaLnBrk="1" latinLnBrk="0" hangingPunct="1">
                        <a:lnSpc>
                          <a:spcPct val="100000"/>
                        </a:lnSpc>
                        <a:spcBef>
                          <a:spcPts val="0"/>
                        </a:spcBef>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介護保険事業の運営の安定化、被保険者及び介護者等に対する地域の実情に応じた必要な支援を目的として、市町村が地域支援事業の中で実施するもの。</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algn="l" defTabSz="914400" rtl="0" eaLnBrk="1" latinLnBrk="0" hangingPunct="1">
                        <a:lnSpc>
                          <a:spcPct val="100000"/>
                        </a:lnSpc>
                        <a:spcBef>
                          <a:spcPts val="0"/>
                        </a:spcBef>
                        <a:spcAft>
                          <a:spcPts val="0"/>
                        </a:spcAft>
                      </a:pPr>
                      <a:r>
                        <a:rPr kumimoji="1" lang="ja-JP"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高齢者の保健・福祉・介護を目的として、市町村が単独の予算を用いて事業を行うもの。</a:t>
                      </a:r>
                    </a:p>
                  </a:txBody>
                  <a:tcPr marL="68580" marR="68580" marT="0" marB="0" anchor="ctr"/>
                </a:tc>
              </a:tr>
              <a:tr h="370840">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財源</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algn="l" defTabSz="914400" rtl="0" eaLnBrk="1" latinLnBrk="0" hangingPunct="1">
                        <a:lnSpc>
                          <a:spcPct val="100000"/>
                        </a:lnSpc>
                        <a:spcBef>
                          <a:spcPts val="0"/>
                        </a:spcBef>
                        <a:spcAft>
                          <a:spcPts val="0"/>
                        </a:spcAft>
                      </a:pPr>
                      <a:r>
                        <a:rPr kumimoji="1" lang="ja-JP"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第１号被保険者の保険料</a:t>
                      </a:r>
                    </a:p>
                  </a:txBody>
                  <a:tcPr marL="68580" marR="68580" marT="0" marB="0" anchor="ctr"/>
                </a:tc>
                <a:tc>
                  <a:txBody>
                    <a:bodyPr/>
                    <a:lstStyle/>
                    <a:p>
                      <a:pPr marL="0" algn="l" defTabSz="914400" rtl="0" eaLnBrk="1" latinLnBrk="0" hangingPunct="1">
                        <a:lnSpc>
                          <a:spcPct val="100000"/>
                        </a:lnSpc>
                        <a:spcBef>
                          <a:spcPts val="0"/>
                        </a:spcBef>
                        <a:spcAft>
                          <a:spcPts val="0"/>
                        </a:spcAft>
                      </a:pPr>
                      <a:r>
                        <a:rPr kumimoji="1" lang="ja-JP"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第１号被保険者の保険料</a:t>
                      </a:r>
                    </a:p>
                  </a:txBody>
                  <a:tcPr marL="68580" marR="68580" marT="0" marB="0" anchor="ctr"/>
                </a:tc>
                <a:tc>
                  <a:txBody>
                    <a:bodyPr/>
                    <a:lstStyle/>
                    <a:p>
                      <a:pPr marL="0" algn="l" defTabSz="914400" rtl="0" eaLnBrk="1" latinLnBrk="0" hangingPunct="1">
                        <a:lnSpc>
                          <a:spcPct val="100000"/>
                        </a:lnSpc>
                        <a:spcBef>
                          <a:spcPts val="0"/>
                        </a:spcBef>
                        <a:spcAft>
                          <a:spcPts val="0"/>
                        </a:spcAft>
                      </a:pPr>
                      <a:r>
                        <a:rPr kumimoji="1" lang="ja-JP"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kumimoji="1" 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a:t>
                      </a:r>
                      <a:r>
                        <a:rPr kumimoji="1" 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r>
                        <a:rPr kumimoji="1" 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％、第１号被保険者の保険料</a:t>
                      </a:r>
                      <a:r>
                        <a:rPr kumimoji="1" 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marL="0" algn="l" defTabSz="914400" rtl="0" eaLnBrk="1" latinLnBrk="0" hangingPunct="1">
                        <a:lnSpc>
                          <a:spcPct val="100000"/>
                        </a:lnSpc>
                        <a:spcBef>
                          <a:spcPts val="0"/>
                        </a:spcBef>
                        <a:spcAft>
                          <a:spcPts val="0"/>
                        </a:spcAft>
                      </a:pPr>
                      <a:r>
                        <a:rPr kumimoji="1" lang="ja-JP"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一般財源</a:t>
                      </a:r>
                    </a:p>
                  </a:txBody>
                  <a:tcPr marL="68580" marR="68580" marT="0" marB="0" anchor="ctr"/>
                </a:tc>
              </a:tr>
              <a:tr h="0">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対象者</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algn="l" defTabSz="914400" rtl="0" eaLnBrk="1" latinLnBrk="0" hangingPunct="1">
                        <a:lnSpc>
                          <a:spcPct val="100000"/>
                        </a:lnSpc>
                        <a:spcBef>
                          <a:spcPts val="0"/>
                        </a:spcBef>
                        <a:spcAft>
                          <a:spcPts val="0"/>
                        </a:spcAft>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要支援・要介護認定者</a:t>
                      </a:r>
                      <a:endParaRPr kumimoji="1" lang="ja-JP"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marL="0" algn="l" defTabSz="914400" rtl="0" eaLnBrk="1" latinLnBrk="0" hangingPunct="1">
                        <a:lnSpc>
                          <a:spcPct val="100000"/>
                        </a:lnSpc>
                        <a:spcBef>
                          <a:spcPts val="0"/>
                        </a:spcBef>
                        <a:spcAft>
                          <a:spcPts val="0"/>
                        </a:spcAft>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被保険者、家族等の介護者</a:t>
                      </a:r>
                      <a:endParaRPr kumimoji="1" lang="ja-JP"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marL="0" algn="l" defTabSz="914400" rtl="0" eaLnBrk="1" latinLnBrk="0" hangingPunct="1">
                        <a:lnSpc>
                          <a:spcPct val="100000"/>
                        </a:lnSpc>
                        <a:spcBef>
                          <a:spcPts val="0"/>
                        </a:spcBef>
                        <a:spcAft>
                          <a:spcPts val="0"/>
                        </a:spcAft>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被保険者、家族等の介護者</a:t>
                      </a:r>
                      <a:endParaRPr kumimoji="1" lang="ja-JP"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marL="0" algn="l" defTabSz="914400" rtl="0" eaLnBrk="1" latinLnBrk="0" hangingPunct="1">
                        <a:lnSpc>
                          <a:spcPct val="100000"/>
                        </a:lnSpc>
                        <a:spcBef>
                          <a:spcPts val="0"/>
                        </a:spcBef>
                        <a:spcAft>
                          <a:spcPts val="0"/>
                        </a:spcAft>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高齢者など市町村が定める</a:t>
                      </a:r>
                      <a:endParaRPr kumimoji="1" lang="ja-JP"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370840">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実施例</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72000" indent="-72000" algn="l" defTabSz="914400" rtl="0" eaLnBrk="1" latinLnBrk="0" hangingPunct="1">
                        <a:lnSpc>
                          <a:spcPct val="100000"/>
                        </a:lnSpc>
                        <a:spcBef>
                          <a:spcPts val="0"/>
                        </a:spcBef>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・寝具乾燥サービス</a:t>
                      </a:r>
                    </a:p>
                    <a:p>
                      <a:pPr marL="72000" indent="-72000" algn="l" defTabSz="914400" rtl="0" eaLnBrk="1" latinLnBrk="0" hangingPunct="1">
                        <a:lnSpc>
                          <a:spcPct val="100000"/>
                        </a:lnSpc>
                        <a:spcBef>
                          <a:spcPts val="0"/>
                        </a:spcBef>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・移送サービス</a:t>
                      </a:r>
                    </a:p>
                    <a:p>
                      <a:pPr marL="72000" indent="-72000" algn="l" defTabSz="914400" rtl="0" eaLnBrk="1" latinLnBrk="0" hangingPunct="1">
                        <a:lnSpc>
                          <a:spcPct val="100000"/>
                        </a:lnSpc>
                        <a:spcBef>
                          <a:spcPts val="0"/>
                        </a:spcBef>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・配食サービス</a:t>
                      </a:r>
                    </a:p>
                    <a:p>
                      <a:pPr marL="72000" indent="-72000" algn="l" defTabSz="914400" rtl="0" eaLnBrk="1" latinLnBrk="0" hangingPunct="1">
                        <a:lnSpc>
                          <a:spcPct val="100000"/>
                        </a:lnSpc>
                        <a:spcBef>
                          <a:spcPts val="0"/>
                        </a:spcBef>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・おむつの支給　／等</a:t>
                      </a:r>
                    </a:p>
                  </a:txBody>
                  <a:tcPr/>
                </a:tc>
                <a:tc>
                  <a:txBody>
                    <a:bodyPr/>
                    <a:lstStyle/>
                    <a:p>
                      <a:pPr marL="72000" indent="-72000" algn="l" defTabSz="914400" rtl="0" eaLnBrk="1" latinLnBrk="0" hangingPunct="1">
                        <a:lnSpc>
                          <a:spcPct val="100000"/>
                        </a:lnSpc>
                        <a:spcBef>
                          <a:spcPts val="0"/>
                        </a:spcBef>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・地域支援事業以外の介護予防事業</a:t>
                      </a:r>
                    </a:p>
                    <a:p>
                      <a:pPr marL="72000" indent="-72000" algn="l" defTabSz="914400" rtl="0" eaLnBrk="1" latinLnBrk="0" hangingPunct="1">
                        <a:lnSpc>
                          <a:spcPct val="100000"/>
                        </a:lnSpc>
                        <a:spcBef>
                          <a:spcPts val="0"/>
                        </a:spcBef>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・介護者支援事業</a:t>
                      </a:r>
                    </a:p>
                    <a:p>
                      <a:pPr marL="72000" indent="-72000" algn="l" defTabSz="914400" rtl="0" eaLnBrk="1" latinLnBrk="0" hangingPunct="1">
                        <a:lnSpc>
                          <a:spcPct val="100000"/>
                        </a:lnSpc>
                        <a:spcBef>
                          <a:spcPts val="0"/>
                        </a:spcBef>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・直営介護事業</a:t>
                      </a:r>
                    </a:p>
                    <a:p>
                      <a:pPr marL="72000" indent="-72000" algn="l" defTabSz="914400" rtl="0" eaLnBrk="1" latinLnBrk="0" hangingPunct="1">
                        <a:lnSpc>
                          <a:spcPct val="100000"/>
                        </a:lnSpc>
                        <a:spcBef>
                          <a:spcPts val="0"/>
                        </a:spcBef>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・高額介護サービス費の貸付事業　／等</a:t>
                      </a:r>
                    </a:p>
                  </a:txBody>
                  <a:tcPr/>
                </a:tc>
                <a:tc>
                  <a:txBody>
                    <a:bodyPr/>
                    <a:lstStyle/>
                    <a:p>
                      <a:pPr>
                        <a:lnSpc>
                          <a:spcPct val="100000"/>
                        </a:lnSpc>
                        <a:spcBef>
                          <a:spcPts val="0"/>
                        </a:spcBef>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①介護給付費適正化事業</a:t>
                      </a:r>
                    </a:p>
                    <a:p>
                      <a:pPr>
                        <a:lnSpc>
                          <a:spcPct val="100000"/>
                        </a:lnSpc>
                        <a:spcBef>
                          <a:spcPts val="0"/>
                        </a:spcBef>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②家族介護支援事業</a:t>
                      </a:r>
                    </a:p>
                    <a:p>
                      <a:pPr>
                        <a:lnSpc>
                          <a:spcPct val="100000"/>
                        </a:lnSpc>
                        <a:spcBef>
                          <a:spcPts val="0"/>
                        </a:spcBef>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③その他（成年後見制度利用支援事業、福祉用具・住宅改修支援事業　／等）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180000" indent="-180000" algn="l" defTabSz="914400" rtl="0" eaLnBrk="1" latinLnBrk="0" hangingPunct="1">
                        <a:lnSpc>
                          <a:spcPct val="100000"/>
                        </a:lnSpc>
                        <a:spcBef>
                          <a:spcPts val="0"/>
                        </a:spcBef>
                        <a:spcAft>
                          <a:spcPts val="0"/>
                        </a:spcAft>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・介護支援ボランティア・ポイント</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180000" algn="l" defTabSz="914400" rtl="0" eaLnBrk="1" latinLnBrk="0" hangingPunct="1">
                        <a:lnSpc>
                          <a:spcPct val="100000"/>
                        </a:lnSpc>
                        <a:spcBef>
                          <a:spcPts val="0"/>
                        </a:spcBef>
                        <a:spcAft>
                          <a:spcPts val="0"/>
                        </a:spcAft>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・配食サービス</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180000" algn="l" defTabSz="914400" rtl="0" eaLnBrk="1" latinLnBrk="0" hangingPunct="1">
                        <a:lnSpc>
                          <a:spcPct val="100000"/>
                        </a:lnSpc>
                        <a:spcBef>
                          <a:spcPts val="0"/>
                        </a:spcBef>
                        <a:spcAft>
                          <a:spcPts val="0"/>
                        </a:spcAft>
                      </a:pPr>
                      <a:r>
                        <a:rPr kumimoji="1" 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a:t>
                      </a:r>
                      <a:r>
                        <a:rPr kumimoji="1" 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むつの</a:t>
                      </a:r>
                      <a:r>
                        <a:rPr kumimoji="1" lang="ja-JP"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支給</a:t>
                      </a:r>
                    </a:p>
                    <a:p>
                      <a:pPr marL="180000" indent="-180000" algn="l" defTabSz="914400" rtl="0" eaLnBrk="1" latinLnBrk="0" hangingPunct="1">
                        <a:lnSpc>
                          <a:spcPct val="100000"/>
                        </a:lnSpc>
                        <a:spcBef>
                          <a:spcPts val="0"/>
                        </a:spcBef>
                        <a:spcAft>
                          <a:spcPts val="0"/>
                        </a:spcAft>
                      </a:pPr>
                      <a:r>
                        <a:rPr kumimoji="1" lang="ja-JP"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・移送</a:t>
                      </a:r>
                      <a:r>
                        <a:rPr kumimoji="1" 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a:t>
                      </a:r>
                      <a:endParaRPr kumimoji="1" lang="ja-JP"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180000" algn="l" defTabSz="914400" rtl="0" eaLnBrk="1" latinLnBrk="0" hangingPunct="1">
                        <a:lnSpc>
                          <a:spcPct val="100000"/>
                        </a:lnSpc>
                        <a:spcBef>
                          <a:spcPts val="0"/>
                        </a:spcBef>
                        <a:spcAft>
                          <a:spcPts val="0"/>
                        </a:spcAft>
                      </a:pPr>
                      <a:r>
                        <a:rPr kumimoji="1" lang="ja-JP"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・寝具乾燥サービス</a:t>
                      </a:r>
                    </a:p>
                    <a:p>
                      <a:pPr marL="180000" indent="-180000" algn="l" defTabSz="914400" rtl="0" eaLnBrk="1" latinLnBrk="0" hangingPunct="1">
                        <a:lnSpc>
                          <a:spcPct val="100000"/>
                        </a:lnSpc>
                        <a:spcBef>
                          <a:spcPts val="0"/>
                        </a:spcBef>
                        <a:spcAft>
                          <a:spcPts val="0"/>
                        </a:spcAft>
                      </a:pPr>
                      <a:r>
                        <a:rPr kumimoji="1" 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訪問理美容</a:t>
                      </a:r>
                      <a:r>
                        <a:rPr kumimoji="1" 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kumimoji="1" lang="ja-JP"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tc>
              </a:tr>
            </a:tbl>
          </a:graphicData>
        </a:graphic>
      </p:graphicFrame>
      <p:sp>
        <p:nvSpPr>
          <p:cNvPr id="2" name="テキスト ボックス 1"/>
          <p:cNvSpPr txBox="1"/>
          <p:nvPr/>
        </p:nvSpPr>
        <p:spPr>
          <a:xfrm>
            <a:off x="776536" y="4797152"/>
            <a:ext cx="2144456" cy="1440160"/>
          </a:xfrm>
          <a:prstGeom prst="rect">
            <a:avLst/>
          </a:prstGeom>
          <a:ln>
            <a:prstDash val="sysDot"/>
          </a:ln>
        </p:spPr>
        <p:style>
          <a:lnRef idx="2">
            <a:schemeClr val="accent2"/>
          </a:lnRef>
          <a:fillRef idx="1">
            <a:schemeClr val="lt1"/>
          </a:fillRef>
          <a:effectRef idx="0">
            <a:schemeClr val="accent2"/>
          </a:effectRef>
          <a:fontRef idx="minor">
            <a:schemeClr val="dk1"/>
          </a:fontRef>
        </p:style>
        <p:txBody>
          <a:bodyPr wrap="square" rtlCol="0" anchor="ctr" anchorCtr="0">
            <a:noAutofit/>
          </a:bodyPr>
          <a:lstStyle/>
          <a:p>
            <a:pPr algn="l">
              <a:lnSpc>
                <a:spcPct val="100000"/>
              </a:lnSpc>
              <a:spcBef>
                <a:spcPts val="0"/>
              </a:spcBef>
              <a:spcAft>
                <a:spcPts val="0"/>
              </a:spcAft>
            </a:pPr>
            <a:r>
              <a:rPr lang="ja-JP"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a:t>
            </a:r>
            <a:r>
              <a:rPr lang="ja-JP"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要支援</a:t>
            </a:r>
            <a:r>
              <a:rPr lang="ja-JP"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・要介護</a:t>
            </a:r>
            <a:r>
              <a:rPr lang="ja-JP"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認定者</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と限定されて</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いる。また、財源が１号保険料</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％のため、</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保険料への影響が大きい</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償還</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払いであるため、利用者にとって手続きが</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煩雑</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080792" y="4797152"/>
            <a:ext cx="2144456" cy="1440160"/>
          </a:xfrm>
          <a:prstGeom prst="rect">
            <a:avLst/>
          </a:prstGeom>
          <a:ln>
            <a:prstDash val="sysDot"/>
          </a:ln>
        </p:spPr>
        <p:style>
          <a:lnRef idx="2">
            <a:schemeClr val="accent2"/>
          </a:lnRef>
          <a:fillRef idx="1">
            <a:schemeClr val="lt1"/>
          </a:fillRef>
          <a:effectRef idx="0">
            <a:schemeClr val="accent2"/>
          </a:effectRef>
          <a:fontRef idx="minor">
            <a:schemeClr val="dk1"/>
          </a:fontRef>
        </p:style>
        <p:txBody>
          <a:bodyPr wrap="square" rtlCol="0" anchor="ctr" anchorCtr="0">
            <a:noAutofit/>
          </a:bodyPr>
          <a:lstStyle/>
          <a:p>
            <a:pPr algn="l">
              <a:lnSpc>
                <a:spcPct val="100000"/>
              </a:lnSpc>
              <a:spcBef>
                <a:spcPts val="0"/>
              </a:spcBef>
              <a:spcAft>
                <a:spcPts val="0"/>
              </a:spcAf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財源</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は、特別給付と同じだが、</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特別給付が「給付」であるのに対し、保健福祉事業は「事業」</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である。</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対象者が被保険者・介護者</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と、特別給付と比べて幅広い。</a:t>
            </a:r>
            <a:endPar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5328824" y="4797152"/>
            <a:ext cx="2144456" cy="1440160"/>
          </a:xfrm>
          <a:prstGeom prst="rect">
            <a:avLst/>
          </a:prstGeom>
          <a:ln>
            <a:prstDash val="sysDot"/>
          </a:ln>
        </p:spPr>
        <p:style>
          <a:lnRef idx="2">
            <a:schemeClr val="accent2"/>
          </a:lnRef>
          <a:fillRef idx="1">
            <a:schemeClr val="lt1"/>
          </a:fillRef>
          <a:effectRef idx="0">
            <a:schemeClr val="accent2"/>
          </a:effectRef>
          <a:fontRef idx="minor">
            <a:schemeClr val="dk1"/>
          </a:fontRef>
        </p:style>
        <p:txBody>
          <a:bodyPr wrap="square" rtlCol="0" anchor="ctr" anchorCtr="0">
            <a:noAutofit/>
          </a:bodyPr>
          <a:lstStyle/>
          <a:p>
            <a:pPr algn="l">
              <a:lnSpc>
                <a:spcPct val="100000"/>
              </a:lnSpc>
              <a:spcBef>
                <a:spcPts val="0"/>
              </a:spcBef>
              <a:spcAft>
                <a:spcPts val="0"/>
              </a:spcAft>
            </a:pP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財源</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に公費</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含まれている</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、保険料への影響は</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限定的</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だが、</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上限額</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が設定されている。また、平成</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月の通知により、「特別給付、保健福祉事業、総合事業、一般施策で実施すべきもの等」は対象外となった。</a:t>
            </a:r>
            <a:endPar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7617296" y="4797152"/>
            <a:ext cx="2144456" cy="1440160"/>
          </a:xfrm>
          <a:prstGeom prst="rect">
            <a:avLst/>
          </a:prstGeom>
          <a:ln>
            <a:prstDash val="sysDot"/>
          </a:ln>
        </p:spPr>
        <p:style>
          <a:lnRef idx="2">
            <a:schemeClr val="accent2"/>
          </a:lnRef>
          <a:fillRef idx="1">
            <a:schemeClr val="lt1"/>
          </a:fillRef>
          <a:effectRef idx="0">
            <a:schemeClr val="accent2"/>
          </a:effectRef>
          <a:fontRef idx="minor">
            <a:schemeClr val="dk1"/>
          </a:fontRef>
        </p:style>
        <p:txBody>
          <a:bodyPr wrap="square" rtlCol="0" anchor="ctr" anchorCtr="0">
            <a:noAutofit/>
          </a:bodyPr>
          <a:lstStyle/>
          <a:p>
            <a:pPr algn="l">
              <a:lnSpc>
                <a:spcPct val="100000"/>
              </a:lnSpc>
              <a:spcBef>
                <a:spcPts val="0"/>
              </a:spcBef>
              <a:spcAft>
                <a:spcPts val="0"/>
              </a:spcAft>
            </a:pP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事業の目的や対象者などに</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定め</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がないため、</a:t>
            </a:r>
            <a:r>
              <a:rPr lang="ja-JP"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市町村の裁量で決定</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財源での実施となるため、</a:t>
            </a:r>
            <a:r>
              <a:rPr lang="ja-JP"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市町村の財政力に影響を</a:t>
            </a:r>
            <a:r>
              <a:rPr lang="ja-JP"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受け</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やすい</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bwMode="auto">
          <a:xfrm>
            <a:off x="5745088" y="0"/>
            <a:ext cx="4160912" cy="404664"/>
          </a:xfrm>
          <a:prstGeom prst="rect">
            <a:avLst/>
          </a:prstGeom>
          <a:solidFill>
            <a:schemeClr val="accent2">
              <a:lumMod val="5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なぜ、いま、独自施策なのか？</a:t>
            </a:r>
            <a:endParaRPr kumimoji="1" lang="ja-JP" altLang="en-US" sz="1400" b="1"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18456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180" y="1261175"/>
            <a:ext cx="4249738" cy="259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3040" y="4221088"/>
            <a:ext cx="4249738"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タイトル 1"/>
          <p:cNvSpPr txBox="1">
            <a:spLocks/>
          </p:cNvSpPr>
          <p:nvPr/>
        </p:nvSpPr>
        <p:spPr bwMode="auto">
          <a:xfrm>
            <a:off x="346075" y="631312"/>
            <a:ext cx="9061450"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400" b="1" dirty="0" smtClean="0">
                <a:solidFill>
                  <a:prstClr val="black"/>
                </a:solidFill>
                <a:latin typeface="メイリオ" pitchFamily="50" charset="-128"/>
                <a:ea typeface="メイリオ" pitchFamily="50" charset="-128"/>
                <a:cs typeface="メイリオ" pitchFamily="50" charset="-128"/>
              </a:rPr>
              <a:t>標準的</a:t>
            </a:r>
            <a:r>
              <a:rPr lang="ja-JP" altLang="en-US" b="1" dirty="0" smtClean="0">
                <a:solidFill>
                  <a:prstClr val="black"/>
                </a:solidFill>
                <a:latin typeface="メイリオ" pitchFamily="50" charset="-128"/>
                <a:ea typeface="メイリオ" pitchFamily="50" charset="-128"/>
                <a:cs typeface="メイリオ" pitchFamily="50" charset="-128"/>
              </a:rPr>
              <a:t>な</a:t>
            </a:r>
            <a:r>
              <a:rPr lang="ja-JP" altLang="en-US" sz="2400" b="1" dirty="0" smtClean="0">
                <a:solidFill>
                  <a:prstClr val="black"/>
                </a:solidFill>
                <a:latin typeface="メイリオ" pitchFamily="50" charset="-128"/>
                <a:ea typeface="メイリオ" pitchFamily="50" charset="-128"/>
                <a:cs typeface="メイリオ" pitchFamily="50" charset="-128"/>
              </a:rPr>
              <a:t>制度</a:t>
            </a:r>
            <a:r>
              <a:rPr lang="ja-JP" altLang="en-US" b="1" dirty="0" smtClean="0">
                <a:solidFill>
                  <a:prstClr val="black"/>
                </a:solidFill>
                <a:latin typeface="メイリオ" pitchFamily="50" charset="-128"/>
                <a:ea typeface="メイリオ" pitchFamily="50" charset="-128"/>
                <a:cs typeface="メイリオ" pitchFamily="50" charset="-128"/>
              </a:rPr>
              <a:t>を</a:t>
            </a:r>
            <a:r>
              <a:rPr lang="ja-JP" altLang="en-US" sz="2400" b="1" dirty="0" smtClean="0">
                <a:solidFill>
                  <a:prstClr val="black"/>
                </a:solidFill>
                <a:latin typeface="メイリオ" pitchFamily="50" charset="-128"/>
                <a:ea typeface="メイリオ" pitchFamily="50" charset="-128"/>
                <a:cs typeface="メイリオ" pitchFamily="50" charset="-128"/>
              </a:rPr>
              <a:t>地域の実情に合</a:t>
            </a:r>
            <a:r>
              <a:rPr lang="ja-JP" altLang="en-US" sz="1800" b="1" dirty="0" smtClean="0">
                <a:solidFill>
                  <a:prstClr val="black"/>
                </a:solidFill>
                <a:latin typeface="メイリオ" pitchFamily="50" charset="-128"/>
                <a:ea typeface="メイリオ" pitchFamily="50" charset="-128"/>
                <a:cs typeface="メイリオ" pitchFamily="50" charset="-128"/>
              </a:rPr>
              <a:t>わせて</a:t>
            </a:r>
            <a:r>
              <a:rPr lang="ja-JP" altLang="en-US" sz="2400" b="1" dirty="0" smtClean="0">
                <a:solidFill>
                  <a:prstClr val="black"/>
                </a:solidFill>
                <a:latin typeface="メイリオ" pitchFamily="50" charset="-128"/>
                <a:ea typeface="メイリオ" pitchFamily="50" charset="-128"/>
                <a:cs typeface="メイリオ" pitchFamily="50" charset="-128"/>
              </a:rPr>
              <a:t>チューニング（調律・調整）</a:t>
            </a:r>
            <a:endParaRPr lang="ja-JP" altLang="en-US" sz="2400" b="1" dirty="0">
              <a:solidFill>
                <a:prstClr val="black"/>
              </a:solidFill>
              <a:latin typeface="メイリオ" pitchFamily="50" charset="-128"/>
              <a:ea typeface="メイリオ" pitchFamily="50" charset="-128"/>
              <a:cs typeface="メイリオ" pitchFamily="50" charset="-128"/>
            </a:endParaRPr>
          </a:p>
        </p:txBody>
      </p:sp>
      <p:sp>
        <p:nvSpPr>
          <p:cNvPr id="91" name="テキスト ボックス 90"/>
          <p:cNvSpPr txBox="1"/>
          <p:nvPr/>
        </p:nvSpPr>
        <p:spPr>
          <a:xfrm>
            <a:off x="200472" y="4321083"/>
            <a:ext cx="4752528" cy="1988237"/>
          </a:xfrm>
          <a:prstGeom prst="rect">
            <a:avLst/>
          </a:prstGeom>
          <a:noFill/>
          <a:ln w="3175">
            <a:solidFill>
              <a:schemeClr val="tx1"/>
            </a:solidFill>
            <a:prstDash val="dash"/>
          </a:ln>
        </p:spPr>
        <p:txBody>
          <a:bodyPr wrap="square" rtlCol="0">
            <a:spAutoFit/>
          </a:bodyPr>
          <a:lstStyle/>
          <a:p>
            <a:pPr marL="171450" indent="-171450" algn="l">
              <a:buClr>
                <a:schemeClr val="accent2">
                  <a:lumMod val="50000"/>
                </a:schemeClr>
              </a:buClr>
              <a:buFont typeface="Wingdings" panose="05000000000000000000" pitchFamily="2" charset="2"/>
              <a:buChar char="l"/>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国が提示する介護保険を中心としたサービスは、平均化された標準的な地域を前提に制度設計されている。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buClr>
                <a:schemeClr val="accent2">
                  <a:lumMod val="50000"/>
                </a:schemeClr>
              </a:buClr>
              <a:buFont typeface="Wingdings" panose="05000000000000000000" pitchFamily="2" charset="2"/>
              <a:buChar char="l"/>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実際</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の地域のニーズは地域の実情によって異なっている上に、地域の資源状況も異なるため、そのままの状態ではなく、少し「</a:t>
            </a:r>
            <a:r>
              <a:rPr lang="ja-JP" altLang="en-US" dirty="0">
                <a:latin typeface="Meiryo UI" panose="020B0604030504040204" pitchFamily="50" charset="-128"/>
                <a:ea typeface="Meiryo UI" panose="020B0604030504040204" pitchFamily="50" charset="-128"/>
                <a:cs typeface="Meiryo UI" panose="020B0604030504040204" pitchFamily="50" charset="-128"/>
              </a:rPr>
              <a:t>調整</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する（独自施策）」ことで、うまく地域の実情に合わせることができる。</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左右矢印 1"/>
          <p:cNvSpPr/>
          <p:nvPr/>
        </p:nvSpPr>
        <p:spPr bwMode="auto">
          <a:xfrm>
            <a:off x="3692494" y="1415552"/>
            <a:ext cx="2484642" cy="282479"/>
          </a:xfrm>
          <a:prstGeom prst="leftRightArrow">
            <a:avLst/>
          </a:prstGeom>
          <a:gradFill flip="none" rotWithShape="1">
            <a:gsLst>
              <a:gs pos="0">
                <a:schemeClr val="accent1">
                  <a:lumMod val="50000"/>
                </a:schemeClr>
              </a:gs>
              <a:gs pos="53000">
                <a:schemeClr val="accent2">
                  <a:lumMod val="40000"/>
                  <a:lumOff val="60000"/>
                </a:schemeClr>
              </a:gs>
              <a:gs pos="35000">
                <a:schemeClr val="accent1">
                  <a:lumMod val="75000"/>
                </a:schemeClr>
              </a:gs>
              <a:gs pos="71000">
                <a:schemeClr val="accent2">
                  <a:lumMod val="75000"/>
                </a:schemeClr>
              </a:gs>
              <a:gs pos="100000">
                <a:schemeClr val="accent2">
                  <a:lumMod val="50000"/>
                </a:schemeClr>
              </a:gs>
            </a:gsLst>
            <a:lin ang="0" scaled="1"/>
            <a:tileRect/>
          </a:gra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329" y="1333748"/>
            <a:ext cx="4610100"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7151" y="3424089"/>
            <a:ext cx="3208337" cy="158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正方形/長方形 57"/>
          <p:cNvSpPr/>
          <p:nvPr/>
        </p:nvSpPr>
        <p:spPr bwMode="auto">
          <a:xfrm>
            <a:off x="5745088" y="0"/>
            <a:ext cx="4160912" cy="404664"/>
          </a:xfrm>
          <a:prstGeom prst="rect">
            <a:avLst/>
          </a:prstGeom>
          <a:solidFill>
            <a:schemeClr val="accent2">
              <a:lumMod val="5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なぜ、いま、独自施策なのか？</a:t>
            </a:r>
            <a:endParaRPr kumimoji="1" lang="ja-JP" altLang="en-US" sz="1400" b="1"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21370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1"/>
          <p:cNvSpPr txBox="1">
            <a:spLocks/>
          </p:cNvSpPr>
          <p:nvPr/>
        </p:nvSpPr>
        <p:spPr bwMode="auto">
          <a:xfrm>
            <a:off x="272480" y="662089"/>
            <a:ext cx="9559926"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000" b="1" dirty="0" smtClean="0">
                <a:solidFill>
                  <a:prstClr val="black"/>
                </a:solidFill>
                <a:latin typeface="メイリオ" pitchFamily="50" charset="-128"/>
                <a:ea typeface="メイリオ" pitchFamily="50" charset="-128"/>
                <a:cs typeface="メイリオ" pitchFamily="50" charset="-128"/>
              </a:rPr>
              <a:t>独自施策は、制度導入後は一定の保険者が実施するが、その後は大きな変動がない</a:t>
            </a:r>
            <a:endParaRPr lang="ja-JP" altLang="en-US" sz="2000" b="1" dirty="0">
              <a:solidFill>
                <a:prstClr val="black"/>
              </a:solidFill>
              <a:latin typeface="メイリオ" pitchFamily="50" charset="-128"/>
              <a:ea typeface="メイリオ" pitchFamily="50" charset="-128"/>
              <a:cs typeface="メイリオ" pitchFamily="50" charset="-12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801" y="1124744"/>
            <a:ext cx="8591550" cy="244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105" y="3573016"/>
            <a:ext cx="84963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488505" y="6021288"/>
            <a:ext cx="9417496" cy="553998"/>
          </a:xfrm>
          <a:prstGeom prst="rect">
            <a:avLst/>
          </a:prstGeom>
          <a:noFill/>
        </p:spPr>
        <p:txBody>
          <a:bodyPr wrap="square" rtlCol="0">
            <a:spAutoFit/>
          </a:bodyPr>
          <a:lstStyle/>
          <a:p>
            <a:pPr algn="l">
              <a:lnSpc>
                <a:spcPct val="100000"/>
              </a:lnSpc>
              <a:spcBef>
                <a:spcPts val="0"/>
              </a:spcBef>
            </a:pPr>
            <a:r>
              <a:rPr lang="en-US" altLang="ja-JP" sz="1000" dirty="0">
                <a:latin typeface="+mn-ea"/>
                <a:ea typeface="+mn-ea"/>
              </a:rPr>
              <a:t>※</a:t>
            </a:r>
            <a:r>
              <a:rPr lang="ja-JP" altLang="en-US" sz="1000" dirty="0">
                <a:latin typeface="+mn-ea"/>
                <a:ea typeface="+mn-ea"/>
              </a:rPr>
              <a:t>「実施率」＝独自施策を実施している保険者数</a:t>
            </a:r>
            <a:r>
              <a:rPr lang="en-US" altLang="ja-JP" sz="1000" dirty="0">
                <a:latin typeface="+mn-ea"/>
                <a:ea typeface="+mn-ea"/>
              </a:rPr>
              <a:t>÷</a:t>
            </a:r>
            <a:r>
              <a:rPr lang="ja-JP" altLang="en-US" sz="1000" dirty="0">
                <a:latin typeface="+mn-ea"/>
                <a:ea typeface="+mn-ea"/>
              </a:rPr>
              <a:t>全保険者数</a:t>
            </a:r>
            <a:r>
              <a:rPr lang="en-US" altLang="ja-JP" sz="1000" dirty="0">
                <a:latin typeface="+mn-ea"/>
                <a:ea typeface="+mn-ea"/>
              </a:rPr>
              <a:t>×100</a:t>
            </a:r>
          </a:p>
          <a:p>
            <a:pPr algn="l">
              <a:lnSpc>
                <a:spcPct val="100000"/>
              </a:lnSpc>
              <a:spcBef>
                <a:spcPts val="0"/>
              </a:spcBef>
            </a:pPr>
            <a:r>
              <a:rPr lang="en-US" altLang="ja-JP" sz="1000" dirty="0">
                <a:latin typeface="+mn-ea"/>
                <a:ea typeface="+mn-ea"/>
              </a:rPr>
              <a:t>※</a:t>
            </a:r>
            <a:r>
              <a:rPr lang="ja-JP" altLang="en-US" sz="1000" dirty="0">
                <a:latin typeface="+mn-ea"/>
                <a:ea typeface="+mn-ea"/>
              </a:rPr>
              <a:t>独自施策を実施している保険者数・全保険者数の数値は、市町村特別給付は、厚生労働省「介護保険事業状況報告（年報）」、保健福祉事業、支給限度基準額の上乗せ</a:t>
            </a:r>
            <a:r>
              <a:rPr lang="ja-JP" altLang="en-US" sz="1000" dirty="0" smtClean="0">
                <a:latin typeface="+mn-ea"/>
                <a:ea typeface="+mn-ea"/>
              </a:rPr>
              <a:t>、</a:t>
            </a:r>
            <a:endParaRPr lang="en-US" altLang="ja-JP" sz="1000" dirty="0" smtClean="0">
              <a:latin typeface="+mn-ea"/>
              <a:ea typeface="+mn-ea"/>
            </a:endParaRPr>
          </a:p>
          <a:p>
            <a:pPr algn="l">
              <a:lnSpc>
                <a:spcPct val="100000"/>
              </a:lnSpc>
              <a:spcBef>
                <a:spcPts val="0"/>
              </a:spcBef>
            </a:pPr>
            <a:r>
              <a:rPr lang="ja-JP" altLang="en-US" sz="1000" dirty="0">
                <a:latin typeface="+mn-ea"/>
                <a:ea typeface="+mn-ea"/>
              </a:rPr>
              <a:t>　</a:t>
            </a:r>
            <a:r>
              <a:rPr lang="ja-JP" altLang="en-US" sz="1000" dirty="0" smtClean="0">
                <a:latin typeface="+mn-ea"/>
                <a:ea typeface="+mn-ea"/>
              </a:rPr>
              <a:t>　公募制</a:t>
            </a:r>
            <a:r>
              <a:rPr lang="ja-JP" altLang="en-US" sz="1000" dirty="0">
                <a:latin typeface="+mn-ea"/>
                <a:ea typeface="+mn-ea"/>
              </a:rPr>
              <a:t>は、厚生労働省「介護保険事務調査」に</a:t>
            </a:r>
            <a:r>
              <a:rPr lang="ja-JP" altLang="en-US" sz="1000" dirty="0" smtClean="0">
                <a:latin typeface="+mn-ea"/>
                <a:ea typeface="+mn-ea"/>
              </a:rPr>
              <a:t>よる</a:t>
            </a:r>
            <a:endParaRPr kumimoji="1" lang="ja-JP" altLang="en-US" sz="1000" dirty="0">
              <a:latin typeface="+mn-ea"/>
              <a:ea typeface="+mn-ea"/>
            </a:endParaRPr>
          </a:p>
        </p:txBody>
      </p:sp>
      <p:sp>
        <p:nvSpPr>
          <p:cNvPr id="13" name="正方形/長方形 12"/>
          <p:cNvSpPr/>
          <p:nvPr/>
        </p:nvSpPr>
        <p:spPr bwMode="auto">
          <a:xfrm>
            <a:off x="5745088" y="0"/>
            <a:ext cx="4160912" cy="404664"/>
          </a:xfrm>
          <a:prstGeom prst="rect">
            <a:avLst/>
          </a:prstGeom>
          <a:solidFill>
            <a:schemeClr val="accent2">
              <a:lumMod val="5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なぜ、いま、独自施策なのか？</a:t>
            </a:r>
            <a:endParaRPr kumimoji="1" lang="ja-JP" altLang="en-US" sz="1400" b="1"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14139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480" y="1370152"/>
            <a:ext cx="5253037" cy="462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タイトル 1"/>
          <p:cNvSpPr txBox="1">
            <a:spLocks/>
          </p:cNvSpPr>
          <p:nvPr/>
        </p:nvSpPr>
        <p:spPr bwMode="auto">
          <a:xfrm>
            <a:off x="346075" y="631313"/>
            <a:ext cx="9061450"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400" b="1" dirty="0" smtClean="0">
                <a:solidFill>
                  <a:prstClr val="black"/>
                </a:solidFill>
                <a:latin typeface="メイリオ" pitchFamily="50" charset="-128"/>
                <a:ea typeface="メイリオ" pitchFamily="50" charset="-128"/>
                <a:cs typeface="メイリオ" pitchFamily="50" charset="-128"/>
              </a:rPr>
              <a:t>「地域の実情に応じた」とは？「独自施策」とは？</a:t>
            </a:r>
            <a:endParaRPr lang="ja-JP" altLang="en-US" sz="2400" b="1" dirty="0">
              <a:solidFill>
                <a:prstClr val="black"/>
              </a:solidFill>
              <a:latin typeface="メイリオ" pitchFamily="50" charset="-128"/>
              <a:ea typeface="メイリオ" pitchFamily="50" charset="-128"/>
              <a:cs typeface="メイリオ" pitchFamily="50" charset="-128"/>
            </a:endParaRPr>
          </a:p>
        </p:txBody>
      </p:sp>
      <p:sp>
        <p:nvSpPr>
          <p:cNvPr id="9" name="強調線吹き出し 2 (枠付き) 8"/>
          <p:cNvSpPr/>
          <p:nvPr/>
        </p:nvSpPr>
        <p:spPr bwMode="auto">
          <a:xfrm>
            <a:off x="4041853" y="1628800"/>
            <a:ext cx="1728192" cy="1258284"/>
          </a:xfrm>
          <a:prstGeom prst="accentBorderCallout2">
            <a:avLst>
              <a:gd name="adj1" fmla="val 9397"/>
              <a:gd name="adj2" fmla="val -4666"/>
              <a:gd name="adj3" fmla="val 18750"/>
              <a:gd name="adj4" fmla="val -16667"/>
              <a:gd name="adj5" fmla="val 21123"/>
              <a:gd name="adj6" fmla="val -36714"/>
            </a:avLst>
          </a:prstGeom>
          <a:solidFill>
            <a:schemeClr val="bg1">
              <a:lumMod val="95000"/>
            </a:schemeClr>
          </a:solidFill>
          <a:ln w="15875" cap="flat" cmpd="sng" algn="ctr">
            <a:solidFill>
              <a:schemeClr val="accent2">
                <a:lumMod val="50000"/>
              </a:schemeClr>
            </a:solidFill>
            <a:prstDash val="solid"/>
            <a:round/>
            <a:headEnd type="none" w="med" len="med"/>
            <a:tailEnd type="none" w="med" len="med"/>
          </a:ln>
          <a:effectLst/>
        </p:spPr>
        <p:txBody>
          <a:bodyPr vert="horz" wrap="square" lIns="18000" tIns="18000" rIns="18000" bIns="18000" numCol="1" rtlCol="0" anchor="ctr" anchorCtr="0" compatLnSpc="1">
            <a:normAutofit lnSpcReduction="10000"/>
          </a:bodyPr>
          <a:lstStyle/>
          <a:p>
            <a:pPr marL="180975" indent="-180975" algn="l">
              <a:buClrTx/>
              <a:buFont typeface="Wingdings" panose="05000000000000000000" pitchFamily="2" charset="2"/>
              <a:buChar char="u"/>
            </a:pP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坂道が多く、外出が</a:t>
            </a:r>
            <a:r>
              <a:rPr lang="ja-JP" altLang="en-US" sz="105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困難になりやすく、買い物支援などニーズ高い。</a:t>
            </a:r>
            <a:endPar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gn="l">
              <a:buClrTx/>
              <a:buFont typeface="Wingdings" panose="05000000000000000000" pitchFamily="2" charset="2"/>
              <a:buChar char="u"/>
            </a:pP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単身生活者が多く、栄養の栄養状態がよくない人が多い／等</a:t>
            </a:r>
          </a:p>
        </p:txBody>
      </p:sp>
      <p:sp>
        <p:nvSpPr>
          <p:cNvPr id="13" name="強調線吹き出し 2 (枠付き) 12"/>
          <p:cNvSpPr/>
          <p:nvPr/>
        </p:nvSpPr>
        <p:spPr bwMode="auto">
          <a:xfrm>
            <a:off x="4413624" y="3196608"/>
            <a:ext cx="1584176" cy="1168496"/>
          </a:xfrm>
          <a:prstGeom prst="accentBorderCallout2">
            <a:avLst>
              <a:gd name="adj1" fmla="val 83289"/>
              <a:gd name="adj2" fmla="val -4666"/>
              <a:gd name="adj3" fmla="val 101996"/>
              <a:gd name="adj4" fmla="val -15619"/>
              <a:gd name="adj5" fmla="val 126681"/>
              <a:gd name="adj6" fmla="val 79"/>
            </a:avLst>
          </a:prstGeom>
          <a:solidFill>
            <a:schemeClr val="bg1">
              <a:lumMod val="95000"/>
            </a:schemeClr>
          </a:solidFill>
          <a:ln w="15875" cap="flat" cmpd="sng" algn="ctr">
            <a:solidFill>
              <a:schemeClr val="accent2">
                <a:lumMod val="50000"/>
              </a:schemeClr>
            </a:solidFill>
            <a:prstDash val="solid"/>
            <a:round/>
            <a:headEnd type="none" w="med" len="med"/>
            <a:tailEnd type="none" w="med" len="med"/>
          </a:ln>
          <a:effectLst/>
        </p:spPr>
        <p:txBody>
          <a:bodyPr vert="horz" wrap="square" lIns="18000" tIns="18000" rIns="18000" bIns="18000" numCol="1" rtlCol="0" anchor="ctr" anchorCtr="0" compatLnSpc="1">
            <a:normAutofit/>
          </a:bodyPr>
          <a:lstStyle/>
          <a:p>
            <a:pPr marL="180975" indent="-180975" algn="l">
              <a:buClrTx/>
              <a:buFont typeface="Wingdings" panose="05000000000000000000" pitchFamily="2" charset="2"/>
              <a:buChar char="u"/>
            </a:pPr>
            <a:r>
              <a:rPr lang="ja-JP" altLang="en-US" sz="105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人口減少が激しく、保険料も高い水準。</a:t>
            </a:r>
            <a:endPar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gn="l">
              <a:buClrTx/>
              <a:buFont typeface="Wingdings" panose="05000000000000000000" pitchFamily="2" charset="2"/>
              <a:buChar char="u"/>
            </a:pPr>
            <a:r>
              <a:rPr lang="ja-JP" altLang="en-US" sz="105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若年層の労働力が近隣の自治体</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に移動している。</a:t>
            </a:r>
            <a:endPar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強調線吹き出し 2 (枠付き) 13"/>
          <p:cNvSpPr/>
          <p:nvPr/>
        </p:nvSpPr>
        <p:spPr bwMode="auto">
          <a:xfrm rot="16200000">
            <a:off x="69974" y="2335362"/>
            <a:ext cx="1728192" cy="1467195"/>
          </a:xfrm>
          <a:prstGeom prst="accentBorderCallout2">
            <a:avLst>
              <a:gd name="adj1" fmla="val 20966"/>
              <a:gd name="adj2" fmla="val -4666"/>
              <a:gd name="adj3" fmla="val 21193"/>
              <a:gd name="adj4" fmla="val -26486"/>
              <a:gd name="adj5" fmla="val 65098"/>
              <a:gd name="adj6" fmla="val -34619"/>
            </a:avLst>
          </a:prstGeom>
          <a:solidFill>
            <a:schemeClr val="bg1">
              <a:lumMod val="95000"/>
            </a:schemeClr>
          </a:solidFill>
          <a:ln w="15875" cap="flat" cmpd="sng" algn="ctr">
            <a:solidFill>
              <a:schemeClr val="accent2">
                <a:lumMod val="50000"/>
              </a:schemeClr>
            </a:solidFill>
            <a:prstDash val="solid"/>
            <a:round/>
            <a:headEnd type="none" w="med" len="med"/>
            <a:tailEnd type="none" w="med" len="med"/>
          </a:ln>
          <a:effectLst/>
        </p:spPr>
        <p:txBody>
          <a:bodyPr vert="vert" wrap="square" lIns="36000" tIns="18000" rIns="18000" bIns="18000" numCol="1" rtlCol="0" anchor="ctr" anchorCtr="0" compatLnSpc="1">
            <a:normAutofit/>
          </a:bodyPr>
          <a:lstStyle/>
          <a:p>
            <a:pPr marL="180975" marR="0" indent="-180975" algn="l" defTabSz="914400" rtl="0" eaLnBrk="1" fontAlgn="base" latinLnBrk="0" hangingPunct="1">
              <a:lnSpc>
                <a:spcPct val="120000"/>
              </a:lnSpc>
              <a:spcBef>
                <a:spcPct val="50000"/>
              </a:spcBef>
              <a:spcAft>
                <a:spcPct val="0"/>
              </a:spcAft>
              <a:buClrTx/>
              <a:buSzTx/>
              <a:buFont typeface="Wingdings" panose="05000000000000000000" pitchFamily="2" charset="2"/>
              <a:buChar char="u"/>
              <a:tabLst/>
            </a:pPr>
            <a:r>
              <a:rPr lang="ja-JP" altLang="en-US" sz="105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事業者の規模が小規模で複数のサービス提供を行っている事業者が少ない。</a:t>
            </a:r>
            <a:endParaRPr lang="en-US" altLang="ja-JP" sz="105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80975" marR="0" indent="-180975" algn="l" defTabSz="914400" rtl="0" eaLnBrk="1" fontAlgn="base" latinLnBrk="0" hangingPunct="1">
              <a:lnSpc>
                <a:spcPct val="120000"/>
              </a:lnSpc>
              <a:spcBef>
                <a:spcPct val="50000"/>
              </a:spcBef>
              <a:spcAft>
                <a:spcPct val="0"/>
              </a:spcAft>
              <a:buClrTx/>
              <a:buSzTx/>
              <a:buFont typeface="Wingdings" panose="05000000000000000000" pitchFamily="2" charset="2"/>
              <a:buChar char="u"/>
              <a:tabLst/>
            </a:pPr>
            <a:r>
              <a:rPr lang="ja-JP" altLang="en-US" sz="105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他市町村に比べてリハビリテーション職が多い。</a:t>
            </a:r>
            <a:endParaRPr lang="en-US" altLang="ja-JP" sz="105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6177136" y="1307200"/>
            <a:ext cx="3456384" cy="4690515"/>
          </a:xfrm>
          <a:prstGeom prst="rect">
            <a:avLst/>
          </a:prstGeom>
          <a:noFill/>
          <a:ln w="3175">
            <a:solidFill>
              <a:schemeClr val="tx1"/>
            </a:solidFill>
            <a:prstDash val="dash"/>
          </a:ln>
        </p:spPr>
        <p:txBody>
          <a:bodyPr wrap="square" rtlCol="0">
            <a:spAutoFit/>
          </a:bodyPr>
          <a:lstStyle/>
          <a:p>
            <a:pPr marL="171450" indent="-171450" algn="l">
              <a:buClr>
                <a:schemeClr val="accent2">
                  <a:lumMod val="50000"/>
                </a:schemeClr>
              </a:buClr>
              <a:buFont typeface="Wingdings" panose="05000000000000000000" pitchFamily="2" charset="2"/>
              <a:buChar char="l"/>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独自施策とは、それぞれの地域の</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「ニーズ」「資源」「人材・財政状況」</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等の多様な条件の組み合わせの</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結果として</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、実施される、その地域の状況にフィットした取組。</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buClr>
                <a:schemeClr val="accent2">
                  <a:lumMod val="50000"/>
                </a:schemeClr>
              </a:buClr>
              <a:buFont typeface="Wingdings" panose="05000000000000000000" pitchFamily="2" charset="2"/>
              <a:buChar char="l"/>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国から示された標準的な制度やサービスでは、地域のニーズの特殊性に対応できないこともある。</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lgn="l">
              <a:buClr>
                <a:schemeClr val="accent2">
                  <a:lumMod val="50000"/>
                </a:schemeClr>
              </a:buClr>
              <a:buFont typeface="Wingdings" panose="05000000000000000000" pitchFamily="2" charset="2"/>
              <a:buChar char="l"/>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仮に標準的なサービスでニーズを満たせそうな場合でも、地域資源や、人材の状況によって、標準的なサービスを確保できない場合もある。</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bwMode="auto">
          <a:xfrm>
            <a:off x="5745088" y="0"/>
            <a:ext cx="4160912" cy="404664"/>
          </a:xfrm>
          <a:prstGeom prst="rect">
            <a:avLst/>
          </a:prstGeom>
          <a:solidFill>
            <a:schemeClr val="accent2">
              <a:lumMod val="5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なぜ、いま、独自施策なのか？</a:t>
            </a:r>
            <a:endParaRPr kumimoji="1" lang="ja-JP" altLang="en-US" sz="1400" b="1"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85469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1"/>
          <p:cNvSpPr txBox="1">
            <a:spLocks/>
          </p:cNvSpPr>
          <p:nvPr/>
        </p:nvSpPr>
        <p:spPr bwMode="auto">
          <a:xfrm>
            <a:off x="346075" y="631312"/>
            <a:ext cx="9061450"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l" defTabSz="990600" eaLnBrk="0" hangingPunct="0">
              <a:lnSpc>
                <a:spcPct val="100000"/>
              </a:lnSpc>
              <a:spcBef>
                <a:spcPct val="0"/>
              </a:spcBef>
              <a:buClrTx/>
              <a:defRPr/>
            </a:pPr>
            <a:r>
              <a:rPr lang="ja-JP" altLang="en-US" sz="2400" b="1" dirty="0" smtClean="0">
                <a:solidFill>
                  <a:prstClr val="black"/>
                </a:solidFill>
                <a:latin typeface="メイリオ" pitchFamily="50" charset="-128"/>
                <a:ea typeface="メイリオ" pitchFamily="50" charset="-128"/>
                <a:cs typeface="メイリオ" pitchFamily="50" charset="-128"/>
              </a:rPr>
              <a:t>保険者が独自に考えられる範囲は、広がり続けている</a:t>
            </a:r>
            <a:endParaRPr lang="ja-JP" altLang="en-US" sz="2400" b="1" dirty="0">
              <a:solidFill>
                <a:prstClr val="black"/>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776536" y="1869972"/>
            <a:ext cx="3800511" cy="867930"/>
          </a:xfrm>
          <a:prstGeom prst="rect">
            <a:avLst/>
          </a:prstGeom>
          <a:noFill/>
        </p:spPr>
        <p:txBody>
          <a:bodyPr wrap="square" rtlCol="0">
            <a:spAutoFit/>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「小規模多機能型居宅介護」等の地域密着型サービスについては、</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市町村に指定権限</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が位置付けられ、</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市町村独自報酬の設定</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も認められた。</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539035" y="1052736"/>
            <a:ext cx="4094485" cy="867930"/>
          </a:xfrm>
          <a:prstGeom prst="rect">
            <a:avLst/>
          </a:prstGeom>
          <a:noFill/>
        </p:spPr>
        <p:txBody>
          <a:bodyPr wrap="square" rtlCol="0">
            <a:spAutoFit/>
          </a:bodyPr>
          <a:lstStyle/>
          <a:p>
            <a:pPr algn="l"/>
            <a:r>
              <a:rPr lang="ja-JP" altLang="en-US" sz="1400" dirty="0">
                <a:latin typeface="Meiryo UI" panose="020B0604030504040204" pitchFamily="50" charset="-128"/>
                <a:ea typeface="Meiryo UI" panose="020B0604030504040204" pitchFamily="50" charset="-128"/>
                <a:cs typeface="Meiryo UI" panose="020B0604030504040204" pitchFamily="50" charset="-128"/>
              </a:rPr>
              <a:t>介護</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保険制度の創設にあたり、第一号被保険者の保険料を財源とした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「市町村特別給付」「保健福祉事業」、「基準該当サービス」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を導入。</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686022" y="2590052"/>
            <a:ext cx="3800511" cy="867930"/>
          </a:xfrm>
          <a:prstGeom prst="rect">
            <a:avLst/>
          </a:prstGeom>
          <a:noFill/>
        </p:spPr>
        <p:txBody>
          <a:bodyPr wrap="square" rtlCol="0">
            <a:spAutoFit/>
          </a:bodyPr>
          <a:lstStyle/>
          <a:p>
            <a:pPr algn="l"/>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市町村が</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定期巡回等のサービスの促進を目的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として、都道府県に対して訪問介護や通所介護の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指定拒否・条件付加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の協議が可能に。</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416497" y="3284984"/>
            <a:ext cx="4160550" cy="867930"/>
          </a:xfrm>
          <a:prstGeom prst="rect">
            <a:avLst/>
          </a:prstGeom>
          <a:noFill/>
        </p:spPr>
        <p:txBody>
          <a:bodyPr wrap="square" rtlCol="0">
            <a:spAutoFit/>
          </a:bodyPr>
          <a:lstStyle/>
          <a:p>
            <a:pPr algn="l"/>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軽度者向けのサービスについて、基準や報酬等について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市町村の裁量で基準を決定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できるように。また補助要件等についても自治体事業として設定。</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686022" y="4077072"/>
            <a:ext cx="3800511" cy="867930"/>
          </a:xfrm>
          <a:prstGeom prst="rect">
            <a:avLst/>
          </a:prstGeom>
          <a:noFill/>
        </p:spPr>
        <p:txBody>
          <a:bodyPr wrap="square" rtlCol="0">
            <a:spAutoFit/>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小規模の通所介護サービスを</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地域密着型サービス</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と位置付けたことで、</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指定権限が都道府県から市町村に</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移譲された。</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776536" y="4725144"/>
            <a:ext cx="3800511" cy="867930"/>
          </a:xfrm>
          <a:prstGeom prst="rect">
            <a:avLst/>
          </a:prstGeom>
          <a:noFill/>
        </p:spPr>
        <p:txBody>
          <a:bodyPr wrap="square" rtlCol="0">
            <a:spAutoFit/>
          </a:bodyPr>
          <a:lstStyle/>
          <a:p>
            <a:pPr algn="l"/>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すでに指定都市・中核市に移譲されていた居宅介護支援事業者の指定権限が、すべての市町村に都道府県から移譲された。</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5686022" y="5517232"/>
            <a:ext cx="3800511" cy="867930"/>
          </a:xfrm>
          <a:prstGeom prst="rect">
            <a:avLst/>
          </a:prstGeom>
          <a:noFill/>
        </p:spPr>
        <p:txBody>
          <a:bodyPr wrap="square" rtlCol="0">
            <a:spAutoFit/>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地域包括ケアシステムの構築に関する</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保険者の取組を評価する指標</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の実績に応じた</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交付金制度</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を導入。</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bwMode="auto">
          <a:xfrm>
            <a:off x="5745088" y="0"/>
            <a:ext cx="4160912" cy="404664"/>
          </a:xfrm>
          <a:prstGeom prst="rect">
            <a:avLst/>
          </a:prstGeom>
          <a:solidFill>
            <a:schemeClr val="accent2">
              <a:lumMod val="50000"/>
            </a:schemeClr>
          </a:soli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なぜ、いま、独自施策なのか？</a:t>
            </a:r>
            <a:endParaRPr kumimoji="1" lang="ja-JP" altLang="en-US" sz="1400" b="1"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88" y="1106760"/>
            <a:ext cx="9374187"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18736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heme/theme1.xml><?xml version="1.0" encoding="utf-8"?>
<a:theme xmlns:a="http://schemas.openxmlformats.org/drawingml/2006/main" name="17_新しいﾌﾟﾚｾﾞﾝﾃｰｼｮﾝ">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75000"/>
          </a:schemeClr>
        </a:solidFill>
        <a:ln w="15875" cap="flat" cmpd="sng" algn="ctr">
          <a:solidFill>
            <a:schemeClr val="accent2">
              <a:lumMod val="50000"/>
            </a:schemeClr>
          </a:solidFill>
          <a:prstDash val="solid"/>
          <a:round/>
          <a:headEnd type="none" w="med" len="med"/>
          <a:tailEnd type="none" w="med" len="med"/>
        </a:ln>
        <a:effectLst/>
      </a:spPr>
      <a:bodyPr vert="horz" wrap="none" lIns="18000" tIns="18000" rIns="18000" bIns="18000" numCol="1" rtlCol="0" anchor="ctr" anchorCtr="0" compatLnSpc="1"/>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solidFill>
          <a:schemeClr val="accent1"/>
        </a:solidFill>
        <a:ln w="15875" cap="flat" cmpd="sng" algn="ctr">
          <a:solidFill>
            <a:srgbClr val="C00000"/>
          </a:solidFill>
          <a:prstDash val="solid"/>
          <a:round/>
          <a:headEnd type="none" w="med" len="med"/>
          <a:tailEnd type="arrow"/>
        </a:ln>
        <a:effectLst/>
      </a:spPr>
      <a:bodyPr/>
      <a:lstStyle/>
    </a:lnDef>
  </a:objectDefaults>
  <a:extraClrSchemeLst>
    <a:extraClrScheme>
      <a:clrScheme name="2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2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2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新しいﾌﾟﾚｾﾞﾝﾃｰｼｮﾝ">
  <a:themeElements>
    <a:clrScheme name="エコロジー">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1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新しいﾌﾟﾚｾﾞﾝﾃｰｼｮﾝ">
  <a:themeElements>
    <a:clrScheme name="2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fontScheme name="2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6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587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6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2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2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2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新しいﾌﾟﾚｾﾞﾝﾃｰｼｮﾝ">
  <a:themeElements>
    <a:clrScheme name="2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fontScheme name="メイリオ＋Segoe UI">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600" b="0" i="0" u="none" strike="noStrike" cap="none" normalizeH="0" baseline="0" smtClean="0">
            <a:ln>
              <a:noFill/>
            </a:ln>
            <a:solidFill>
              <a:srgbClr val="000000"/>
            </a:solidFill>
            <a:effectLst/>
            <a:latin typeface="Arial" charset="0"/>
            <a:ea typeface="ＭＳ Ｐゴシック" charset="-128"/>
          </a:defRPr>
        </a:defPPr>
      </a:lstStyle>
    </a:spDef>
    <a:lnDef>
      <a:spPr bwMode="auto">
        <a:solidFill>
          <a:schemeClr val="accent1"/>
        </a:solidFill>
        <a:ln w="28575" cap="flat" cmpd="sng" algn="ctr">
          <a:solidFill>
            <a:srgbClr val="FF0000"/>
          </a:solidFill>
          <a:prstDash val="solid"/>
          <a:round/>
          <a:headEnd type="none" w="med" len="med"/>
          <a:tailEnd type="arrow"/>
        </a:ln>
        <a:effectLst/>
      </a:spPr>
      <a:bodyPr/>
      <a:lstStyle/>
    </a:lnDef>
  </a:objectDefaults>
  <a:extraClrSchemeLst>
    <a:extraClrScheme>
      <a:clrScheme name="2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2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2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新しいﾌﾟﾚｾﾞﾝﾃｰｼｮﾝ">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6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587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6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2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2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2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3_新しいﾌﾟﾚｾﾞﾝﾃｰｼｮﾝ">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6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587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6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2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2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2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4_新しいﾌﾟﾚｾﾞﾝﾃｰｼｮﾝ">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6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587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6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2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2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2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5_新しいﾌﾟﾚｾﾞﾝﾃｰｼｮﾝ">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75000"/>
          </a:schemeClr>
        </a:solidFill>
        <a:ln w="15875" cap="flat" cmpd="sng" algn="ctr">
          <a:solidFill>
            <a:schemeClr val="accent2">
              <a:lumMod val="50000"/>
            </a:schemeClr>
          </a:solidFill>
          <a:prstDash val="solid"/>
          <a:round/>
          <a:headEnd type="none" w="med" len="med"/>
          <a:tailEnd type="none" w="med" len="med"/>
        </a:ln>
        <a:effectLst/>
      </a:spPr>
      <a:bodyPr vert="horz" wrap="none" lIns="18000" tIns="18000" rIns="18000" bIns="18000" numCol="1" rtlCol="0" anchor="ctr" anchorCtr="0" compatLnSpc="1"/>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solidFill>
          <a:schemeClr val="accent1"/>
        </a:solidFill>
        <a:ln w="15875" cap="flat" cmpd="sng" algn="ctr">
          <a:solidFill>
            <a:srgbClr val="C00000"/>
          </a:solidFill>
          <a:prstDash val="solid"/>
          <a:round/>
          <a:headEnd type="none" w="med" len="med"/>
          <a:tailEnd type="arrow"/>
        </a:ln>
        <a:effectLst/>
      </a:spPr>
      <a:bodyPr/>
      <a:lstStyle/>
    </a:lnDef>
  </a:objectDefaults>
  <a:extraClrSchemeLst>
    <a:extraClrScheme>
      <a:clrScheme name="2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2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2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URC2016">
  <a:themeElements>
    <a:clrScheme name="海外テンプレート">
      <a:dk1>
        <a:sysClr val="windowText" lastClr="000000"/>
      </a:dk1>
      <a:lt1>
        <a:sysClr val="window" lastClr="FFFFFF"/>
      </a:lt1>
      <a:dk2>
        <a:srgbClr val="5A5A5A"/>
      </a:dk2>
      <a:lt2>
        <a:srgbClr val="E60000"/>
      </a:lt2>
      <a:accent1>
        <a:srgbClr val="6367B4"/>
      </a:accent1>
      <a:accent2>
        <a:srgbClr val="D29B00"/>
      </a:accent2>
      <a:accent3>
        <a:srgbClr val="739A89"/>
      </a:accent3>
      <a:accent4>
        <a:srgbClr val="742B56"/>
      </a:accent4>
      <a:accent5>
        <a:srgbClr val="CB5A19"/>
      </a:accent5>
      <a:accent6>
        <a:srgbClr val="1B4B7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6D6D6"/>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a:spPr>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algn="ctr">
          <a:defRPr kumimoji="1" sz="1000">
            <a:solidFill>
              <a:srgbClr val="000000"/>
            </a:solidFill>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53975" tIns="53975" rIns="53975" bIns="53975" rtlCol="0">
        <a:noAutofit/>
      </a:bodyPr>
      <a:lstStyle>
        <a:defPPr defTabSz="495330">
          <a:spcBef>
            <a:spcPct val="0"/>
          </a:spcBef>
          <a:spcAft>
            <a:spcPct val="0"/>
          </a:spcAft>
          <a:defRPr kumimoji="1" sz="1000" dirty="0" smtClean="0">
            <a:solidFill>
              <a:prstClr val="black"/>
            </a:solidFill>
          </a:defRPr>
        </a:defPPr>
      </a:lstStyle>
    </a:txDef>
  </a:objectDefaults>
  <a:extraClrSchemeLst/>
</a:theme>
</file>

<file path=ppt/theme/theme3.xml><?xml version="1.0" encoding="utf-8"?>
<a:theme xmlns:a="http://schemas.openxmlformats.org/drawingml/2006/main" name="18_新しいﾌﾟﾚｾﾞﾝﾃｰｼｮﾝ">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6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587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6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2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2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2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_新しいﾌﾟﾚｾﾞﾝﾃｰｼｮﾝ">
  <a:themeElements>
    <a:clrScheme name="エコロジー">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1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9_新しいﾌﾟﾚｾﾞﾝﾃｰｼｮﾝ">
  <a:themeElements>
    <a:clrScheme name="エコロジー">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1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1_新しいﾌﾟﾚｾﾞﾝﾃｰｼｮﾝ">
  <a:themeElements>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fontScheme name="オリジナル">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新しいﾌﾟﾚｾﾞﾝﾃｰｼｮﾝ">
  <a:themeElements>
    <a:clrScheme name="エコロジー">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1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0_新しいﾌﾟﾚｾﾞﾝﾃｰｼｮﾝ">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6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587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6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2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2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2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新しいﾌﾟﾚｾﾞﾝﾃｰｼｮﾝ">
  <a:themeElements>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fontScheme name="オリジナル">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26547</TotalTime>
  <Words>4478</Words>
  <Application>Microsoft Office PowerPoint</Application>
  <PresentationFormat>A4 210 x 297 mm</PresentationFormat>
  <Paragraphs>387</Paragraphs>
  <Slides>25</Slides>
  <Notes>1</Notes>
  <HiddenSlides>0</HiddenSlides>
  <MMClips>0</MMClips>
  <ScaleCrop>false</ScaleCrop>
  <HeadingPairs>
    <vt:vector size="4" baseType="variant">
      <vt:variant>
        <vt:lpstr>テーマ</vt:lpstr>
      </vt:variant>
      <vt:variant>
        <vt:i4>16</vt:i4>
      </vt:variant>
      <vt:variant>
        <vt:lpstr>スライド タイトル</vt:lpstr>
      </vt:variant>
      <vt:variant>
        <vt:i4>25</vt:i4>
      </vt:variant>
    </vt:vector>
  </HeadingPairs>
  <TitlesOfParts>
    <vt:vector size="41" baseType="lpstr">
      <vt:lpstr>17_新しいﾌﾟﾚｾﾞﾝﾃｰｼｮﾝ</vt:lpstr>
      <vt:lpstr>1_MURC2016</vt:lpstr>
      <vt:lpstr>18_新しいﾌﾟﾚｾﾞﾝﾃｰｼｮﾝ</vt:lpstr>
      <vt:lpstr>12_新しいﾌﾟﾚｾﾞﾝﾃｰｼｮﾝ</vt:lpstr>
      <vt:lpstr>19_新しいﾌﾟﾚｾﾞﾝﾃｰｼｮﾝ</vt:lpstr>
      <vt:lpstr>21_新しいﾌﾟﾚｾﾞﾝﾃｰｼｮﾝ</vt:lpstr>
      <vt:lpstr>1_新しいﾌﾟﾚｾﾞﾝﾃｰｼｮﾝ</vt:lpstr>
      <vt:lpstr>20_新しいﾌﾟﾚｾﾞﾝﾃｰｼｮﾝ</vt:lpstr>
      <vt:lpstr>2_新しいﾌﾟﾚｾﾞﾝﾃｰｼｮﾝ</vt:lpstr>
      <vt:lpstr>3_新しいﾌﾟﾚｾﾞﾝﾃｰｼｮﾝ</vt:lpstr>
      <vt:lpstr>4_新しいﾌﾟﾚｾﾞﾝﾃｰｼｮﾝ</vt:lpstr>
      <vt:lpstr>5_新しいﾌﾟﾚｾﾞﾝﾃｰｼｮﾝ</vt:lpstr>
      <vt:lpstr>22_新しいﾌﾟﾚｾﾞﾝﾃｰｼｮﾝ</vt:lpstr>
      <vt:lpstr>23_新しいﾌﾟﾚｾﾞﾝﾃｰｼｮﾝ</vt:lpstr>
      <vt:lpstr>24_新しいﾌﾟﾚｾﾞﾝﾃｰｼｮﾝ</vt:lpstr>
      <vt:lpstr>25_新しいﾌﾟﾚｾﾞﾝﾃｰｼｮﾝ</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ｽﾗｲﾄﾞ ﾀｲﾄﾙなし</dc:title>
  <dc:creator>MURC</dc:creator>
  <cp:lastModifiedBy>murcadminj</cp:lastModifiedBy>
  <cp:revision>1741</cp:revision>
  <cp:lastPrinted>2018-05-01T06:09:22Z</cp:lastPrinted>
  <dcterms:created xsi:type="dcterms:W3CDTF">2002-02-12T11:42:48Z</dcterms:created>
  <dcterms:modified xsi:type="dcterms:W3CDTF">2018-05-10T05:04:49Z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ies>
</file>